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2"/>
  </p:sldMasterIdLst>
  <p:notesMasterIdLst>
    <p:notesMasterId r:id="rId26"/>
  </p:notesMasterIdLst>
  <p:handoutMasterIdLst>
    <p:handoutMasterId r:id="rId27"/>
  </p:handoutMasterIdLst>
  <p:sldIdLst>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69735" autoAdjust="0"/>
  </p:normalViewPr>
  <p:slideViewPr>
    <p:cSldViewPr snapToGrid="0">
      <p:cViewPr varScale="1">
        <p:scale>
          <a:sx n="51" d="100"/>
          <a:sy n="51" d="100"/>
        </p:scale>
        <p:origin x="1452" y="78"/>
      </p:cViewPr>
      <p:guideLst/>
    </p:cSldViewPr>
  </p:slideViewPr>
  <p:outlineViewPr>
    <p:cViewPr>
      <p:scale>
        <a:sx n="33" d="100"/>
        <a:sy n="33" d="100"/>
      </p:scale>
      <p:origin x="0" y="-1374"/>
    </p:cViewPr>
  </p:outlineViewPr>
  <p:notesTextViewPr>
    <p:cViewPr>
      <p:scale>
        <a:sx n="3" d="2"/>
        <a:sy n="3" d="2"/>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Medical Errors Resulting in Change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residents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Sought more advice from seniors;</c:v>
                </c:pt>
                <c:pt idx="1">
                  <c:v>Started asking for supervision more often;</c:v>
                </c:pt>
                <c:pt idx="2">
                  <c:v>Became more careful;</c:v>
                </c:pt>
                <c:pt idx="3">
                  <c:v>Reported paying more attentions to the details of the case;</c:v>
                </c:pt>
                <c:pt idx="4">
                  <c:v>Using evidence based medicine;</c:v>
                </c:pt>
              </c:strCache>
            </c:strRef>
          </c:cat>
          <c:val>
            <c:numRef>
              <c:f>Sheet1!$B$2:$B$6</c:f>
              <c:numCache>
                <c:formatCode>0%</c:formatCode>
                <c:ptCount val="5"/>
                <c:pt idx="0">
                  <c:v>0.85</c:v>
                </c:pt>
                <c:pt idx="1">
                  <c:v>0.76</c:v>
                </c:pt>
                <c:pt idx="2">
                  <c:v>0.93</c:v>
                </c:pt>
                <c:pt idx="3">
                  <c:v>0.85</c:v>
                </c:pt>
                <c:pt idx="4">
                  <c:v>0.77</c:v>
                </c:pt>
              </c:numCache>
            </c:numRef>
          </c:val>
        </c:ser>
        <c:dLbls>
          <c:showLegendKey val="0"/>
          <c:showVal val="0"/>
          <c:showCatName val="0"/>
          <c:showSerName val="0"/>
          <c:showPercent val="0"/>
          <c:showBubbleSize val="0"/>
        </c:dLbls>
        <c:gapWidth val="219"/>
        <c:overlap val="-27"/>
        <c:axId val="237365688"/>
        <c:axId val="237366080"/>
      </c:barChart>
      <c:catAx>
        <c:axId val="23736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366080"/>
        <c:crosses val="autoZero"/>
        <c:auto val="1"/>
        <c:lblAlgn val="ctr"/>
        <c:lblOffset val="100"/>
        <c:noMultiLvlLbl val="0"/>
      </c:catAx>
      <c:valAx>
        <c:axId val="237366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7365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AF736-44D1-4923-A6D3-B928DE8EE0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BA3BB7-C252-4C0A-9AEE-23D0B6ABF3A6}">
      <dgm:prSet phldrT="[Text]" custT="1"/>
      <dgm:spPr/>
      <dgm:t>
        <a:bodyPr/>
        <a:lstStyle/>
        <a:p>
          <a:r>
            <a:rPr lang="en-US" sz="900" dirty="0" smtClean="0"/>
            <a:t>Rapport</a:t>
          </a:r>
          <a:endParaRPr lang="en-US" sz="900" dirty="0"/>
        </a:p>
      </dgm:t>
    </dgm:pt>
    <dgm:pt modelId="{33C14745-A41D-4196-97CE-9E49606C89ED}" type="parTrans" cxnId="{5A372424-AD38-4780-85DB-FE304F036459}">
      <dgm:prSet/>
      <dgm:spPr/>
      <dgm:t>
        <a:bodyPr/>
        <a:lstStyle/>
        <a:p>
          <a:endParaRPr lang="en-US"/>
        </a:p>
      </dgm:t>
    </dgm:pt>
    <dgm:pt modelId="{741567C5-D0A5-49A0-B4DC-D8113DA0E34B}" type="sibTrans" cxnId="{5A372424-AD38-4780-85DB-FE304F036459}">
      <dgm:prSet/>
      <dgm:spPr/>
      <dgm:t>
        <a:bodyPr/>
        <a:lstStyle/>
        <a:p>
          <a:endParaRPr lang="en-US"/>
        </a:p>
      </dgm:t>
    </dgm:pt>
    <dgm:pt modelId="{4E266157-F5D5-41C0-B2C7-701BF3EAF400}">
      <dgm:prSet phldrT="[Text]" custT="1"/>
      <dgm:spPr/>
      <dgm:t>
        <a:bodyPr/>
        <a:lstStyle/>
        <a:p>
          <a:r>
            <a:rPr lang="en-US" sz="1600" dirty="0" smtClean="0"/>
            <a:t>Connect on a social level</a:t>
          </a:r>
          <a:endParaRPr lang="en-US" sz="1600" dirty="0"/>
        </a:p>
      </dgm:t>
    </dgm:pt>
    <dgm:pt modelId="{51F39843-5A5E-405F-AFED-D9CD65B4298A}" type="parTrans" cxnId="{B0957B29-D79B-4E0C-AEA1-5E85E7822E4E}">
      <dgm:prSet/>
      <dgm:spPr/>
      <dgm:t>
        <a:bodyPr/>
        <a:lstStyle/>
        <a:p>
          <a:endParaRPr lang="en-US"/>
        </a:p>
      </dgm:t>
    </dgm:pt>
    <dgm:pt modelId="{9EA694D5-380C-4F65-95E7-69402DBF5376}" type="sibTrans" cxnId="{B0957B29-D79B-4E0C-AEA1-5E85E7822E4E}">
      <dgm:prSet/>
      <dgm:spPr/>
      <dgm:t>
        <a:bodyPr/>
        <a:lstStyle/>
        <a:p>
          <a:endParaRPr lang="en-US"/>
        </a:p>
      </dgm:t>
    </dgm:pt>
    <dgm:pt modelId="{577EDEB1-A8D7-4EF5-8CE7-2060446FD3AB}">
      <dgm:prSet phldrT="[Text]" custT="1"/>
      <dgm:spPr/>
      <dgm:t>
        <a:bodyPr/>
        <a:lstStyle/>
        <a:p>
          <a:r>
            <a:rPr lang="en-US" sz="1600" dirty="0" smtClean="0"/>
            <a:t>See the patients point of view</a:t>
          </a:r>
          <a:endParaRPr lang="en-US" sz="1600" dirty="0"/>
        </a:p>
      </dgm:t>
    </dgm:pt>
    <dgm:pt modelId="{FB777E4C-FB5B-4867-8079-4FF4034DEB3F}" type="parTrans" cxnId="{40F5874B-BF4F-43CB-ABD8-F6F3CB0F1CA9}">
      <dgm:prSet/>
      <dgm:spPr/>
      <dgm:t>
        <a:bodyPr/>
        <a:lstStyle/>
        <a:p>
          <a:endParaRPr lang="en-US"/>
        </a:p>
      </dgm:t>
    </dgm:pt>
    <dgm:pt modelId="{53FCF683-41AA-412A-94FA-EE3442F99CE7}" type="sibTrans" cxnId="{40F5874B-BF4F-43CB-ABD8-F6F3CB0F1CA9}">
      <dgm:prSet/>
      <dgm:spPr/>
      <dgm:t>
        <a:bodyPr/>
        <a:lstStyle/>
        <a:p>
          <a:endParaRPr lang="en-US"/>
        </a:p>
      </dgm:t>
    </dgm:pt>
    <dgm:pt modelId="{F4A812F1-100C-42E6-8DF7-D3738C390A06}">
      <dgm:prSet phldrT="[Text]"/>
      <dgm:spPr/>
      <dgm:t>
        <a:bodyPr/>
        <a:lstStyle/>
        <a:p>
          <a:r>
            <a:rPr lang="en-US" dirty="0" smtClean="0"/>
            <a:t>Explanation</a:t>
          </a:r>
          <a:endParaRPr lang="en-US" dirty="0"/>
        </a:p>
      </dgm:t>
    </dgm:pt>
    <dgm:pt modelId="{B02F6E77-2CB9-4278-AC56-50053159E08C}" type="parTrans" cxnId="{97DC40AC-23E0-43F3-8A77-AC1660A164B6}">
      <dgm:prSet/>
      <dgm:spPr/>
      <dgm:t>
        <a:bodyPr/>
        <a:lstStyle/>
        <a:p>
          <a:endParaRPr lang="en-US"/>
        </a:p>
      </dgm:t>
    </dgm:pt>
    <dgm:pt modelId="{6502A3C5-22A4-4A4B-A1BB-BB34575F3DD1}" type="sibTrans" cxnId="{97DC40AC-23E0-43F3-8A77-AC1660A164B6}">
      <dgm:prSet/>
      <dgm:spPr/>
      <dgm:t>
        <a:bodyPr/>
        <a:lstStyle/>
        <a:p>
          <a:endParaRPr lang="en-US"/>
        </a:p>
      </dgm:t>
    </dgm:pt>
    <dgm:pt modelId="{CE509AC3-80B1-413E-8697-4249D6D68427}">
      <dgm:prSet phldrT="[Text]" custT="1"/>
      <dgm:spPr/>
      <dgm:t>
        <a:bodyPr/>
        <a:lstStyle/>
        <a:p>
          <a:r>
            <a:rPr lang="en-US" sz="1400" dirty="0" smtClean="0"/>
            <a:t>Check often for understanding</a:t>
          </a:r>
          <a:endParaRPr lang="en-US" sz="1400" dirty="0"/>
        </a:p>
      </dgm:t>
    </dgm:pt>
    <dgm:pt modelId="{9D62FA27-C9E1-478F-9B4F-45AA2BB7E97F}" type="parTrans" cxnId="{C56E2B42-E811-42BD-A307-736CC4471733}">
      <dgm:prSet/>
      <dgm:spPr/>
      <dgm:t>
        <a:bodyPr/>
        <a:lstStyle/>
        <a:p>
          <a:endParaRPr lang="en-US"/>
        </a:p>
      </dgm:t>
    </dgm:pt>
    <dgm:pt modelId="{F67A97DF-47D0-4EFF-870B-949C273A6AD9}" type="sibTrans" cxnId="{C56E2B42-E811-42BD-A307-736CC4471733}">
      <dgm:prSet/>
      <dgm:spPr/>
      <dgm:t>
        <a:bodyPr/>
        <a:lstStyle/>
        <a:p>
          <a:endParaRPr lang="en-US"/>
        </a:p>
      </dgm:t>
    </dgm:pt>
    <dgm:pt modelId="{C4CF9618-DC03-41DF-82E2-8BD9AB97232E}">
      <dgm:prSet phldrT="[Text]"/>
      <dgm:spPr/>
      <dgm:t>
        <a:bodyPr/>
        <a:lstStyle/>
        <a:p>
          <a:r>
            <a:rPr lang="en-US" dirty="0" smtClean="0"/>
            <a:t>Cultural competence</a:t>
          </a:r>
          <a:endParaRPr lang="en-US" dirty="0"/>
        </a:p>
      </dgm:t>
    </dgm:pt>
    <dgm:pt modelId="{5B4A83E4-E367-446F-831A-62AC94BCA2E3}" type="parTrans" cxnId="{35B4ED58-52E3-442A-9AFF-7454789F3C32}">
      <dgm:prSet/>
      <dgm:spPr/>
      <dgm:t>
        <a:bodyPr/>
        <a:lstStyle/>
        <a:p>
          <a:endParaRPr lang="en-US"/>
        </a:p>
      </dgm:t>
    </dgm:pt>
    <dgm:pt modelId="{8D5D0AA4-6A1C-4696-8668-F2BF19A2DA3C}" type="sibTrans" cxnId="{35B4ED58-52E3-442A-9AFF-7454789F3C32}">
      <dgm:prSet/>
      <dgm:spPr/>
      <dgm:t>
        <a:bodyPr/>
        <a:lstStyle/>
        <a:p>
          <a:endParaRPr lang="en-US"/>
        </a:p>
      </dgm:t>
    </dgm:pt>
    <dgm:pt modelId="{D10589A3-64CB-42FB-82C5-490EC0515A3A}">
      <dgm:prSet phldrT="[Text]" custT="1"/>
      <dgm:spPr/>
      <dgm:t>
        <a:bodyPr/>
        <a:lstStyle/>
        <a:p>
          <a:r>
            <a:rPr lang="en-US" sz="1300" dirty="0" smtClean="0"/>
            <a:t>Respect the patient and their cultural beliefs </a:t>
          </a:r>
          <a:endParaRPr lang="en-US" sz="1300" dirty="0"/>
        </a:p>
      </dgm:t>
    </dgm:pt>
    <dgm:pt modelId="{D1477DF6-E13F-4FCC-8389-56267252E71E}" type="parTrans" cxnId="{7D71220A-E7E9-4B50-986E-737BF06067F5}">
      <dgm:prSet/>
      <dgm:spPr/>
      <dgm:t>
        <a:bodyPr/>
        <a:lstStyle/>
        <a:p>
          <a:endParaRPr lang="en-US"/>
        </a:p>
      </dgm:t>
    </dgm:pt>
    <dgm:pt modelId="{CDDF2E14-9BAD-421D-8A47-FE8CEE3CA102}" type="sibTrans" cxnId="{7D71220A-E7E9-4B50-986E-737BF06067F5}">
      <dgm:prSet/>
      <dgm:spPr/>
      <dgm:t>
        <a:bodyPr/>
        <a:lstStyle/>
        <a:p>
          <a:endParaRPr lang="en-US"/>
        </a:p>
      </dgm:t>
    </dgm:pt>
    <dgm:pt modelId="{BC09377C-32B7-42E3-9C98-E39A326B081E}">
      <dgm:prSet/>
      <dgm:spPr/>
      <dgm:t>
        <a:bodyPr/>
        <a:lstStyle/>
        <a:p>
          <a:r>
            <a:rPr lang="en-US" dirty="0" smtClean="0"/>
            <a:t>Empathy</a:t>
          </a:r>
          <a:endParaRPr lang="en-US" dirty="0"/>
        </a:p>
      </dgm:t>
    </dgm:pt>
    <dgm:pt modelId="{D6FC69B2-2A05-4B48-9BCF-93A72692988D}" type="parTrans" cxnId="{95215FFE-6E90-4964-9BB7-7D120855E500}">
      <dgm:prSet/>
      <dgm:spPr/>
      <dgm:t>
        <a:bodyPr/>
        <a:lstStyle/>
        <a:p>
          <a:endParaRPr lang="en-US"/>
        </a:p>
      </dgm:t>
    </dgm:pt>
    <dgm:pt modelId="{58933297-5245-40DB-9274-FCC0CD920272}" type="sibTrans" cxnId="{95215FFE-6E90-4964-9BB7-7D120855E500}">
      <dgm:prSet/>
      <dgm:spPr/>
      <dgm:t>
        <a:bodyPr/>
        <a:lstStyle/>
        <a:p>
          <a:endParaRPr lang="en-US"/>
        </a:p>
      </dgm:t>
    </dgm:pt>
    <dgm:pt modelId="{8E23C348-5434-4D44-8B10-F921B08837C6}">
      <dgm:prSet/>
      <dgm:spPr/>
      <dgm:t>
        <a:bodyPr/>
        <a:lstStyle/>
        <a:p>
          <a:r>
            <a:rPr lang="en-US" dirty="0" smtClean="0"/>
            <a:t>Support</a:t>
          </a:r>
          <a:endParaRPr lang="en-US" dirty="0"/>
        </a:p>
      </dgm:t>
    </dgm:pt>
    <dgm:pt modelId="{2D0AD812-4D4F-46D2-A800-3F01CB7D96B1}" type="parTrans" cxnId="{1AB91F5B-4AE6-41D5-A230-E19AEFB0948A}">
      <dgm:prSet/>
      <dgm:spPr/>
      <dgm:t>
        <a:bodyPr/>
        <a:lstStyle/>
        <a:p>
          <a:endParaRPr lang="en-US"/>
        </a:p>
      </dgm:t>
    </dgm:pt>
    <dgm:pt modelId="{40DC42D3-B531-4972-AE46-72D86668A104}" type="sibTrans" cxnId="{1AB91F5B-4AE6-41D5-A230-E19AEFB0948A}">
      <dgm:prSet/>
      <dgm:spPr/>
      <dgm:t>
        <a:bodyPr/>
        <a:lstStyle/>
        <a:p>
          <a:endParaRPr lang="en-US"/>
        </a:p>
      </dgm:t>
    </dgm:pt>
    <dgm:pt modelId="{1088AF4D-E47E-47AE-A243-574C61A946E2}">
      <dgm:prSet/>
      <dgm:spPr/>
      <dgm:t>
        <a:bodyPr/>
        <a:lstStyle/>
        <a:p>
          <a:r>
            <a:rPr lang="en-US" dirty="0" smtClean="0"/>
            <a:t>Partnership</a:t>
          </a:r>
          <a:endParaRPr lang="en-US" dirty="0"/>
        </a:p>
      </dgm:t>
    </dgm:pt>
    <dgm:pt modelId="{AAA884E8-3FFF-4DDB-B09B-842C5199E11B}" type="parTrans" cxnId="{EFDA2A33-2D14-42A7-86BA-53B1634352A5}">
      <dgm:prSet/>
      <dgm:spPr/>
      <dgm:t>
        <a:bodyPr/>
        <a:lstStyle/>
        <a:p>
          <a:endParaRPr lang="en-US"/>
        </a:p>
      </dgm:t>
    </dgm:pt>
    <dgm:pt modelId="{0909E7AF-ADC7-49FD-89A2-4A9E40131520}" type="sibTrans" cxnId="{EFDA2A33-2D14-42A7-86BA-53B1634352A5}">
      <dgm:prSet/>
      <dgm:spPr/>
      <dgm:t>
        <a:bodyPr/>
        <a:lstStyle/>
        <a:p>
          <a:endParaRPr lang="en-US"/>
        </a:p>
      </dgm:t>
    </dgm:pt>
    <dgm:pt modelId="{2805DA22-31B0-4F7C-8691-C9B610F779E6}">
      <dgm:prSet/>
      <dgm:spPr/>
      <dgm:t>
        <a:bodyPr/>
        <a:lstStyle/>
        <a:p>
          <a:r>
            <a:rPr lang="en-US" dirty="0" smtClean="0"/>
            <a:t>Trust</a:t>
          </a:r>
          <a:endParaRPr lang="en-US" dirty="0"/>
        </a:p>
      </dgm:t>
    </dgm:pt>
    <dgm:pt modelId="{ED1F5218-28BA-4D9B-9B2E-858A6198B638}" type="parTrans" cxnId="{7F4A6856-552C-4ADB-A9C2-A8680F707036}">
      <dgm:prSet/>
      <dgm:spPr/>
      <dgm:t>
        <a:bodyPr/>
        <a:lstStyle/>
        <a:p>
          <a:endParaRPr lang="en-US"/>
        </a:p>
      </dgm:t>
    </dgm:pt>
    <dgm:pt modelId="{E10AECC6-007B-4EF9-BB7C-98D65F72615E}" type="sibTrans" cxnId="{7F4A6856-552C-4ADB-A9C2-A8680F707036}">
      <dgm:prSet/>
      <dgm:spPr/>
      <dgm:t>
        <a:bodyPr/>
        <a:lstStyle/>
        <a:p>
          <a:endParaRPr lang="en-US"/>
        </a:p>
      </dgm:t>
    </dgm:pt>
    <dgm:pt modelId="{8350007D-566A-4CDA-B003-D3674E10B47C}">
      <dgm:prSet phldrT="[Text]" custT="1"/>
      <dgm:spPr/>
      <dgm:t>
        <a:bodyPr/>
        <a:lstStyle/>
        <a:p>
          <a:r>
            <a:rPr lang="en-US" sz="1600" dirty="0" smtClean="0"/>
            <a:t>Consciously attempt to suspend judgement </a:t>
          </a:r>
          <a:endParaRPr lang="en-US" sz="1600" dirty="0"/>
        </a:p>
      </dgm:t>
    </dgm:pt>
    <dgm:pt modelId="{E58C4FC9-6000-471B-BFDD-166DC36B213A}" type="parTrans" cxnId="{A3C79465-6CE8-4CFD-8866-DF1E7D01305A}">
      <dgm:prSet/>
      <dgm:spPr/>
      <dgm:t>
        <a:bodyPr/>
        <a:lstStyle/>
        <a:p>
          <a:endParaRPr lang="en-US"/>
        </a:p>
      </dgm:t>
    </dgm:pt>
    <dgm:pt modelId="{0AD1251A-865E-42C9-8298-B79D4E7B37C6}" type="sibTrans" cxnId="{A3C79465-6CE8-4CFD-8866-DF1E7D01305A}">
      <dgm:prSet/>
      <dgm:spPr/>
      <dgm:t>
        <a:bodyPr/>
        <a:lstStyle/>
        <a:p>
          <a:endParaRPr lang="en-US"/>
        </a:p>
      </dgm:t>
    </dgm:pt>
    <dgm:pt modelId="{6181369F-C57E-4B7B-A092-71E0BF5CBF1F}">
      <dgm:prSet phldrT="[Text]" custT="1"/>
      <dgm:spPr/>
      <dgm:t>
        <a:bodyPr/>
        <a:lstStyle/>
        <a:p>
          <a:r>
            <a:rPr lang="en-US" sz="1600" dirty="0" smtClean="0"/>
            <a:t>Recognize and avoid making assumptions </a:t>
          </a:r>
          <a:endParaRPr lang="en-US" sz="1600" dirty="0"/>
        </a:p>
      </dgm:t>
    </dgm:pt>
    <dgm:pt modelId="{8176514E-9DD0-4A2E-AADF-229B4A8EB6E2}" type="parTrans" cxnId="{639A2B45-263C-413F-B7FB-B26A1A904274}">
      <dgm:prSet/>
      <dgm:spPr/>
      <dgm:t>
        <a:bodyPr/>
        <a:lstStyle/>
        <a:p>
          <a:endParaRPr lang="en-US"/>
        </a:p>
      </dgm:t>
    </dgm:pt>
    <dgm:pt modelId="{26D50735-41E3-43D4-8415-2ECC27515BBF}" type="sibTrans" cxnId="{639A2B45-263C-413F-B7FB-B26A1A904274}">
      <dgm:prSet/>
      <dgm:spPr/>
      <dgm:t>
        <a:bodyPr/>
        <a:lstStyle/>
        <a:p>
          <a:endParaRPr lang="en-US"/>
        </a:p>
      </dgm:t>
    </dgm:pt>
    <dgm:pt modelId="{3A66F4D2-A127-4356-B7A3-095275CFB751}">
      <dgm:prSet custT="1"/>
      <dgm:spPr/>
      <dgm:t>
        <a:bodyPr/>
        <a:lstStyle/>
        <a:p>
          <a:r>
            <a:rPr lang="en-US" sz="1600" dirty="0" smtClean="0"/>
            <a:t>Remember that the patient has come to you for help</a:t>
          </a:r>
          <a:endParaRPr lang="en-US" sz="1600" dirty="0"/>
        </a:p>
      </dgm:t>
    </dgm:pt>
    <dgm:pt modelId="{21D5915D-9362-4B5E-BD39-C7691F341AE1}" type="parTrans" cxnId="{D205926E-8EEF-4E5E-A43D-88653D0D5148}">
      <dgm:prSet/>
      <dgm:spPr/>
      <dgm:t>
        <a:bodyPr/>
        <a:lstStyle/>
        <a:p>
          <a:endParaRPr lang="en-US"/>
        </a:p>
      </dgm:t>
    </dgm:pt>
    <dgm:pt modelId="{E120EFFA-1ADA-4AC6-81BA-C3803B776739}" type="sibTrans" cxnId="{D205926E-8EEF-4E5E-A43D-88653D0D5148}">
      <dgm:prSet/>
      <dgm:spPr/>
      <dgm:t>
        <a:bodyPr/>
        <a:lstStyle/>
        <a:p>
          <a:endParaRPr lang="en-US"/>
        </a:p>
      </dgm:t>
    </dgm:pt>
    <dgm:pt modelId="{3610C751-B7E8-4CF2-8A2D-17D062457EF4}">
      <dgm:prSet custT="1"/>
      <dgm:spPr/>
      <dgm:t>
        <a:bodyPr/>
        <a:lstStyle/>
        <a:p>
          <a:r>
            <a:rPr lang="en-US" sz="1600" dirty="0" smtClean="0"/>
            <a:t>Seek out and understand rational for behavior or illness</a:t>
          </a:r>
          <a:endParaRPr lang="en-US" sz="1600" dirty="0"/>
        </a:p>
      </dgm:t>
    </dgm:pt>
    <dgm:pt modelId="{E8DE0049-FB67-4C63-BD3E-44886DDF56D4}" type="parTrans" cxnId="{1CE28703-617B-4826-AFE9-03D3B9FF6D61}">
      <dgm:prSet/>
      <dgm:spPr/>
      <dgm:t>
        <a:bodyPr/>
        <a:lstStyle/>
        <a:p>
          <a:endParaRPr lang="en-US"/>
        </a:p>
      </dgm:t>
    </dgm:pt>
    <dgm:pt modelId="{AE34D090-90A6-4728-8924-ACB7DFB50701}" type="sibTrans" cxnId="{1CE28703-617B-4826-AFE9-03D3B9FF6D61}">
      <dgm:prSet/>
      <dgm:spPr/>
      <dgm:t>
        <a:bodyPr/>
        <a:lstStyle/>
        <a:p>
          <a:endParaRPr lang="en-US"/>
        </a:p>
      </dgm:t>
    </dgm:pt>
    <dgm:pt modelId="{65AD57B1-A013-4DEA-A57C-FDA2CCF3170E}">
      <dgm:prSet custT="1"/>
      <dgm:spPr/>
      <dgm:t>
        <a:bodyPr/>
        <a:lstStyle/>
        <a:p>
          <a:r>
            <a:rPr lang="en-US" sz="1600" dirty="0" smtClean="0"/>
            <a:t>Verbally acknowledge and legitimize the patient’s feelings </a:t>
          </a:r>
          <a:endParaRPr lang="en-US" sz="1600" dirty="0"/>
        </a:p>
      </dgm:t>
    </dgm:pt>
    <dgm:pt modelId="{57E07991-3E54-408C-9C63-1774DD3FC2C9}" type="parTrans" cxnId="{814EC35F-A5C8-4576-9706-409975D64636}">
      <dgm:prSet/>
      <dgm:spPr/>
      <dgm:t>
        <a:bodyPr/>
        <a:lstStyle/>
        <a:p>
          <a:endParaRPr lang="en-US"/>
        </a:p>
      </dgm:t>
    </dgm:pt>
    <dgm:pt modelId="{4FA9FDFF-6FB3-4B72-9A85-65897BFE6F2B}" type="sibTrans" cxnId="{814EC35F-A5C8-4576-9706-409975D64636}">
      <dgm:prSet/>
      <dgm:spPr/>
      <dgm:t>
        <a:bodyPr/>
        <a:lstStyle/>
        <a:p>
          <a:endParaRPr lang="en-US"/>
        </a:p>
      </dgm:t>
    </dgm:pt>
    <dgm:pt modelId="{D736DDD6-0597-4FBD-83C9-23541EF11F87}">
      <dgm:prSet custT="1"/>
      <dgm:spPr/>
      <dgm:t>
        <a:bodyPr/>
        <a:lstStyle/>
        <a:p>
          <a:r>
            <a:rPr lang="en-US" sz="1600" dirty="0" smtClean="0"/>
            <a:t>Ask about and try to understand barriers to care and compliance </a:t>
          </a:r>
          <a:endParaRPr lang="en-US" sz="1600" dirty="0"/>
        </a:p>
      </dgm:t>
    </dgm:pt>
    <dgm:pt modelId="{18AFACB9-03AC-4E1E-BC9B-9AA4DAAF13A7}" type="parTrans" cxnId="{D9599A08-5CC9-4C73-994D-A5C94C732BC6}">
      <dgm:prSet/>
      <dgm:spPr/>
      <dgm:t>
        <a:bodyPr/>
        <a:lstStyle/>
        <a:p>
          <a:endParaRPr lang="en-US"/>
        </a:p>
      </dgm:t>
    </dgm:pt>
    <dgm:pt modelId="{9C39BD8A-6AA6-43D8-B903-F28BC0E66AC1}" type="sibTrans" cxnId="{D9599A08-5CC9-4C73-994D-A5C94C732BC6}">
      <dgm:prSet/>
      <dgm:spPr/>
      <dgm:t>
        <a:bodyPr/>
        <a:lstStyle/>
        <a:p>
          <a:endParaRPr lang="en-US"/>
        </a:p>
      </dgm:t>
    </dgm:pt>
    <dgm:pt modelId="{AD1F7B95-F7C8-4D96-946C-BCAE08256A6C}">
      <dgm:prSet custT="1"/>
      <dgm:spPr/>
      <dgm:t>
        <a:bodyPr/>
        <a:lstStyle/>
        <a:p>
          <a:r>
            <a:rPr lang="en-US" sz="1600" dirty="0" smtClean="0"/>
            <a:t>Help the patient overcome barriers </a:t>
          </a:r>
          <a:endParaRPr lang="en-US" sz="1600" dirty="0"/>
        </a:p>
      </dgm:t>
    </dgm:pt>
    <dgm:pt modelId="{46C5BE4F-1193-4440-B22B-0372F9D61F62}" type="parTrans" cxnId="{69A641ED-0280-4FEC-8A62-55EF86860F54}">
      <dgm:prSet/>
      <dgm:spPr/>
      <dgm:t>
        <a:bodyPr/>
        <a:lstStyle/>
        <a:p>
          <a:endParaRPr lang="en-US"/>
        </a:p>
      </dgm:t>
    </dgm:pt>
    <dgm:pt modelId="{3975D899-7EAB-459F-AE0F-27BD5740EDB8}" type="sibTrans" cxnId="{69A641ED-0280-4FEC-8A62-55EF86860F54}">
      <dgm:prSet/>
      <dgm:spPr/>
      <dgm:t>
        <a:bodyPr/>
        <a:lstStyle/>
        <a:p>
          <a:endParaRPr lang="en-US"/>
        </a:p>
      </dgm:t>
    </dgm:pt>
    <dgm:pt modelId="{161A813E-93A9-4057-84F6-80FAC8E3BA4E}">
      <dgm:prSet custT="1"/>
      <dgm:spPr/>
      <dgm:t>
        <a:bodyPr/>
        <a:lstStyle/>
        <a:p>
          <a:r>
            <a:rPr lang="en-US" sz="1600" dirty="0" smtClean="0"/>
            <a:t>Involve family members if appropriate </a:t>
          </a:r>
          <a:endParaRPr lang="en-US" sz="1600" dirty="0"/>
        </a:p>
      </dgm:t>
    </dgm:pt>
    <dgm:pt modelId="{3072596A-000A-435F-AD58-1EB0935F7281}" type="parTrans" cxnId="{C099FD4A-D58A-4F83-AB2A-681B448C5049}">
      <dgm:prSet/>
      <dgm:spPr/>
      <dgm:t>
        <a:bodyPr/>
        <a:lstStyle/>
        <a:p>
          <a:endParaRPr lang="en-US"/>
        </a:p>
      </dgm:t>
    </dgm:pt>
    <dgm:pt modelId="{11E2A6F0-069B-47FC-AE2E-78A28DE34FDC}" type="sibTrans" cxnId="{C099FD4A-D58A-4F83-AB2A-681B448C5049}">
      <dgm:prSet/>
      <dgm:spPr/>
      <dgm:t>
        <a:bodyPr/>
        <a:lstStyle/>
        <a:p>
          <a:endParaRPr lang="en-US"/>
        </a:p>
      </dgm:t>
    </dgm:pt>
    <dgm:pt modelId="{8B894544-2E5F-43AC-A408-E8F442868B71}">
      <dgm:prSet custT="1"/>
      <dgm:spPr/>
      <dgm:t>
        <a:bodyPr/>
        <a:lstStyle/>
        <a:p>
          <a:r>
            <a:rPr lang="en-US" sz="1600" dirty="0" smtClean="0"/>
            <a:t>Reassure the patient you are and will be available to help</a:t>
          </a:r>
          <a:endParaRPr lang="en-US" sz="1600" dirty="0"/>
        </a:p>
      </dgm:t>
    </dgm:pt>
    <dgm:pt modelId="{06E20A48-851F-4C5D-BE52-75DF26FA69E1}" type="parTrans" cxnId="{B8640E85-84EF-470B-9576-FFFF63FC7AEC}">
      <dgm:prSet/>
      <dgm:spPr/>
      <dgm:t>
        <a:bodyPr/>
        <a:lstStyle/>
        <a:p>
          <a:endParaRPr lang="en-US"/>
        </a:p>
      </dgm:t>
    </dgm:pt>
    <dgm:pt modelId="{399B4F0A-8027-4375-A9FC-B465D077C99D}" type="sibTrans" cxnId="{B8640E85-84EF-470B-9576-FFFF63FC7AEC}">
      <dgm:prSet/>
      <dgm:spPr/>
      <dgm:t>
        <a:bodyPr/>
        <a:lstStyle/>
        <a:p>
          <a:endParaRPr lang="en-US"/>
        </a:p>
      </dgm:t>
    </dgm:pt>
    <dgm:pt modelId="{E06AA0F8-7AC5-483C-90F0-AFDE9DF757CA}">
      <dgm:prSet custT="1"/>
      <dgm:spPr/>
      <dgm:t>
        <a:bodyPr/>
        <a:lstStyle/>
        <a:p>
          <a:r>
            <a:rPr lang="en-US" sz="1800" dirty="0" smtClean="0"/>
            <a:t>Be flexible with regard to issues of control</a:t>
          </a:r>
          <a:endParaRPr lang="en-US" sz="1800" dirty="0"/>
        </a:p>
      </dgm:t>
    </dgm:pt>
    <dgm:pt modelId="{B468C506-33AB-4957-8583-64A2E7EA4DBB}" type="parTrans" cxnId="{286C0390-5B1B-4366-A041-A535FA89BE91}">
      <dgm:prSet/>
      <dgm:spPr/>
      <dgm:t>
        <a:bodyPr/>
        <a:lstStyle/>
        <a:p>
          <a:endParaRPr lang="en-US"/>
        </a:p>
      </dgm:t>
    </dgm:pt>
    <dgm:pt modelId="{E86472FA-C8AA-4A31-ABA5-70E5411BDDE8}" type="sibTrans" cxnId="{286C0390-5B1B-4366-A041-A535FA89BE91}">
      <dgm:prSet/>
      <dgm:spPr/>
      <dgm:t>
        <a:bodyPr/>
        <a:lstStyle/>
        <a:p>
          <a:endParaRPr lang="en-US"/>
        </a:p>
      </dgm:t>
    </dgm:pt>
    <dgm:pt modelId="{B1F0562F-8908-44CA-AC35-2B7A1F7E81A2}">
      <dgm:prSet custT="1"/>
      <dgm:spPr/>
      <dgm:t>
        <a:bodyPr/>
        <a:lstStyle/>
        <a:p>
          <a:r>
            <a:rPr lang="en-US" sz="1800" dirty="0" smtClean="0"/>
            <a:t>Negotiate roles when necessary</a:t>
          </a:r>
          <a:endParaRPr lang="en-US" sz="1800" dirty="0"/>
        </a:p>
      </dgm:t>
    </dgm:pt>
    <dgm:pt modelId="{1B4290B6-56D4-4202-8F42-F64A87822299}" type="parTrans" cxnId="{E6C3FA87-DFEF-4B58-9DAE-1A625B782D42}">
      <dgm:prSet/>
      <dgm:spPr/>
      <dgm:t>
        <a:bodyPr/>
        <a:lstStyle/>
        <a:p>
          <a:endParaRPr lang="en-US"/>
        </a:p>
      </dgm:t>
    </dgm:pt>
    <dgm:pt modelId="{02CB1D33-04B3-44C6-8C89-8C941BDF49E5}" type="sibTrans" cxnId="{E6C3FA87-DFEF-4B58-9DAE-1A625B782D42}">
      <dgm:prSet/>
      <dgm:spPr/>
      <dgm:t>
        <a:bodyPr/>
        <a:lstStyle/>
        <a:p>
          <a:endParaRPr lang="en-US"/>
        </a:p>
      </dgm:t>
    </dgm:pt>
    <dgm:pt modelId="{898E7F43-F812-45D0-8546-4652407038AD}">
      <dgm:prSet custT="1"/>
      <dgm:spPr/>
      <dgm:t>
        <a:bodyPr/>
        <a:lstStyle/>
        <a:p>
          <a:r>
            <a:rPr lang="en-US" sz="1800" dirty="0" smtClean="0"/>
            <a:t>Stress that you will be working together to address medical problems </a:t>
          </a:r>
          <a:endParaRPr lang="en-US" sz="1800" dirty="0"/>
        </a:p>
      </dgm:t>
    </dgm:pt>
    <dgm:pt modelId="{17D320CE-4EF9-49B0-B816-474E00519A29}" type="parTrans" cxnId="{BAFB5A98-4A86-4E38-B632-B163CBC05E51}">
      <dgm:prSet/>
      <dgm:spPr/>
      <dgm:t>
        <a:bodyPr/>
        <a:lstStyle/>
        <a:p>
          <a:endParaRPr lang="en-US"/>
        </a:p>
      </dgm:t>
    </dgm:pt>
    <dgm:pt modelId="{3A85D662-57D3-4B11-B69B-33DBF05F8D3A}" type="sibTrans" cxnId="{BAFB5A98-4A86-4E38-B632-B163CBC05E51}">
      <dgm:prSet/>
      <dgm:spPr/>
      <dgm:t>
        <a:bodyPr/>
        <a:lstStyle/>
        <a:p>
          <a:endParaRPr lang="en-US"/>
        </a:p>
      </dgm:t>
    </dgm:pt>
    <dgm:pt modelId="{5B27541D-8E7C-4F24-B6B6-B8B5EAF47257}">
      <dgm:prSet phldrT="[Text]" custT="1"/>
      <dgm:spPr/>
      <dgm:t>
        <a:bodyPr/>
        <a:lstStyle/>
        <a:p>
          <a:r>
            <a:rPr lang="en-US" sz="1800" dirty="0" smtClean="0"/>
            <a:t>Use verbal clarification techniques</a:t>
          </a:r>
          <a:endParaRPr lang="en-US" sz="1800" dirty="0"/>
        </a:p>
      </dgm:t>
    </dgm:pt>
    <dgm:pt modelId="{12D942B8-1F5E-445E-98F2-D9139411B480}" type="parTrans" cxnId="{8061B60F-3322-4239-B517-97512E372647}">
      <dgm:prSet/>
      <dgm:spPr/>
      <dgm:t>
        <a:bodyPr/>
        <a:lstStyle/>
        <a:p>
          <a:endParaRPr lang="en-US"/>
        </a:p>
      </dgm:t>
    </dgm:pt>
    <dgm:pt modelId="{7A8851BC-07F0-4A77-AD70-4FA2C4B5E23C}" type="sibTrans" cxnId="{8061B60F-3322-4239-B517-97512E372647}">
      <dgm:prSet/>
      <dgm:spPr/>
      <dgm:t>
        <a:bodyPr/>
        <a:lstStyle/>
        <a:p>
          <a:endParaRPr lang="en-US"/>
        </a:p>
      </dgm:t>
    </dgm:pt>
    <dgm:pt modelId="{B0915997-F640-479E-9D07-0DEC318F3931}">
      <dgm:prSet phldrT="[Text]" custT="1"/>
      <dgm:spPr/>
      <dgm:t>
        <a:bodyPr/>
        <a:lstStyle/>
        <a:p>
          <a:r>
            <a:rPr lang="en-US" sz="1300" dirty="0" smtClean="0"/>
            <a:t>Understand that the patient’s view of you may be defined by ethical or cultural stereotypes. </a:t>
          </a:r>
          <a:endParaRPr lang="en-US" sz="1300" dirty="0"/>
        </a:p>
      </dgm:t>
    </dgm:pt>
    <dgm:pt modelId="{D45EF2DE-987B-4062-9DFC-D9D72B56300B}" type="parTrans" cxnId="{1EE1E7DA-234D-4B61-ACAC-93D50DAC7B51}">
      <dgm:prSet/>
      <dgm:spPr/>
      <dgm:t>
        <a:bodyPr/>
        <a:lstStyle/>
        <a:p>
          <a:endParaRPr lang="en-US"/>
        </a:p>
      </dgm:t>
    </dgm:pt>
    <dgm:pt modelId="{EA62A75A-8DE4-40F3-80BD-884B4F8E024E}" type="sibTrans" cxnId="{1EE1E7DA-234D-4B61-ACAC-93D50DAC7B51}">
      <dgm:prSet/>
      <dgm:spPr/>
      <dgm:t>
        <a:bodyPr/>
        <a:lstStyle/>
        <a:p>
          <a:endParaRPr lang="en-US"/>
        </a:p>
      </dgm:t>
    </dgm:pt>
    <dgm:pt modelId="{96AD1080-6703-44F5-9F76-22112B57BBE9}">
      <dgm:prSet phldrT="[Text]" custT="1"/>
      <dgm:spPr/>
      <dgm:t>
        <a:bodyPr/>
        <a:lstStyle/>
        <a:p>
          <a:r>
            <a:rPr lang="en-US" sz="1300" dirty="0" smtClean="0"/>
            <a:t>Be aware of your own bias and preconceptions.</a:t>
          </a:r>
          <a:endParaRPr lang="en-US" sz="1300" dirty="0"/>
        </a:p>
      </dgm:t>
    </dgm:pt>
    <dgm:pt modelId="{A5EB6563-C4EF-450D-83E2-E6314908E47B}" type="parTrans" cxnId="{A28F8912-3E2D-42A2-92D0-DED7E8D43207}">
      <dgm:prSet/>
      <dgm:spPr/>
      <dgm:t>
        <a:bodyPr/>
        <a:lstStyle/>
        <a:p>
          <a:endParaRPr lang="en-US"/>
        </a:p>
      </dgm:t>
    </dgm:pt>
    <dgm:pt modelId="{0000530F-B20C-48AF-AD11-B1DDF32F6BBE}" type="sibTrans" cxnId="{A28F8912-3E2D-42A2-92D0-DED7E8D43207}">
      <dgm:prSet/>
      <dgm:spPr/>
      <dgm:t>
        <a:bodyPr/>
        <a:lstStyle/>
        <a:p>
          <a:endParaRPr lang="en-US"/>
        </a:p>
      </dgm:t>
    </dgm:pt>
    <dgm:pt modelId="{E32BEA84-9CAE-486D-A0C9-EDD32BED80FF}">
      <dgm:prSet phldrT="[Text]" custT="1"/>
      <dgm:spPr/>
      <dgm:t>
        <a:bodyPr/>
        <a:lstStyle/>
        <a:p>
          <a:r>
            <a:rPr lang="en-US" sz="1300" dirty="0" smtClean="0"/>
            <a:t>Know your limitations in addressing issues across cultures. </a:t>
          </a:r>
          <a:endParaRPr lang="en-US" sz="1300" dirty="0"/>
        </a:p>
      </dgm:t>
    </dgm:pt>
    <dgm:pt modelId="{313AA9C3-2ED2-486F-B20B-FD12052253AE}" type="parTrans" cxnId="{DF742A26-14A1-4F50-8B5C-C1C14358A9BB}">
      <dgm:prSet/>
      <dgm:spPr/>
      <dgm:t>
        <a:bodyPr/>
        <a:lstStyle/>
        <a:p>
          <a:endParaRPr lang="en-US"/>
        </a:p>
      </dgm:t>
    </dgm:pt>
    <dgm:pt modelId="{F4D659EF-A836-4B1F-B3E3-47A8A80A785D}" type="sibTrans" cxnId="{DF742A26-14A1-4F50-8B5C-C1C14358A9BB}">
      <dgm:prSet/>
      <dgm:spPr/>
      <dgm:t>
        <a:bodyPr/>
        <a:lstStyle/>
        <a:p>
          <a:endParaRPr lang="en-US"/>
        </a:p>
      </dgm:t>
    </dgm:pt>
    <dgm:pt modelId="{FCCED432-5B0B-4351-ACEA-6ECC0AF02970}">
      <dgm:prSet phldrT="[Text]" custT="1"/>
      <dgm:spPr/>
      <dgm:t>
        <a:bodyPr/>
        <a:lstStyle/>
        <a:p>
          <a:r>
            <a:rPr lang="en-US" sz="1300" dirty="0" smtClean="0"/>
            <a:t>Understand your personal style and recognize when it may not be working.</a:t>
          </a:r>
          <a:endParaRPr lang="en-US" sz="1300" dirty="0"/>
        </a:p>
      </dgm:t>
    </dgm:pt>
    <dgm:pt modelId="{D38D6002-872C-4968-954D-AB191B4F4817}" type="parTrans" cxnId="{E3E317ED-73F8-46CE-8FE7-AD5453CEAEBE}">
      <dgm:prSet/>
      <dgm:spPr/>
      <dgm:t>
        <a:bodyPr/>
        <a:lstStyle/>
        <a:p>
          <a:endParaRPr lang="en-US"/>
        </a:p>
      </dgm:t>
    </dgm:pt>
    <dgm:pt modelId="{0963F388-80EB-4502-81B1-9957126A72AF}" type="sibTrans" cxnId="{E3E317ED-73F8-46CE-8FE7-AD5453CEAEBE}">
      <dgm:prSet/>
      <dgm:spPr/>
      <dgm:t>
        <a:bodyPr/>
        <a:lstStyle/>
        <a:p>
          <a:endParaRPr lang="en-US"/>
        </a:p>
      </dgm:t>
    </dgm:pt>
    <dgm:pt modelId="{A456BCD6-C45B-4C55-ABE6-A43EBE434E98}">
      <dgm:prSet custT="1"/>
      <dgm:spPr/>
      <dgm:t>
        <a:bodyPr/>
        <a:lstStyle/>
        <a:p>
          <a:r>
            <a:rPr lang="en-US" sz="1800" dirty="0" smtClean="0"/>
            <a:t>Self disclosure may be an issue for some patients who are not accustomed to western medical approaches </a:t>
          </a:r>
          <a:endParaRPr lang="en-US" sz="1800" dirty="0"/>
        </a:p>
      </dgm:t>
    </dgm:pt>
    <dgm:pt modelId="{6BEC7E9D-BC8F-48E0-A88F-937DD7FF667E}" type="parTrans" cxnId="{8DC8C466-6D73-475F-8F98-7A70F09B3F93}">
      <dgm:prSet/>
      <dgm:spPr/>
      <dgm:t>
        <a:bodyPr/>
        <a:lstStyle/>
        <a:p>
          <a:endParaRPr lang="en-US"/>
        </a:p>
      </dgm:t>
    </dgm:pt>
    <dgm:pt modelId="{086C16F7-04F3-4E27-A94F-05C74C8C1D52}" type="sibTrans" cxnId="{8DC8C466-6D73-475F-8F98-7A70F09B3F93}">
      <dgm:prSet/>
      <dgm:spPr/>
      <dgm:t>
        <a:bodyPr/>
        <a:lstStyle/>
        <a:p>
          <a:endParaRPr lang="en-US"/>
        </a:p>
      </dgm:t>
    </dgm:pt>
    <dgm:pt modelId="{07106D6B-AFD4-4415-9A15-DCE911D64225}">
      <dgm:prSet custT="1"/>
      <dgm:spPr/>
      <dgm:t>
        <a:bodyPr/>
        <a:lstStyle/>
        <a:p>
          <a:r>
            <a:rPr lang="en-US" sz="1800" dirty="0" smtClean="0"/>
            <a:t>Take the necessary time and consciously work to establish trust </a:t>
          </a:r>
          <a:endParaRPr lang="en-US" sz="1800" dirty="0"/>
        </a:p>
      </dgm:t>
    </dgm:pt>
    <dgm:pt modelId="{BDDED22F-15EE-4262-84AF-143F0347A05F}" type="parTrans" cxnId="{AD1EBA30-419E-4B65-87D2-5242EE1986E4}">
      <dgm:prSet/>
      <dgm:spPr/>
      <dgm:t>
        <a:bodyPr/>
        <a:lstStyle/>
        <a:p>
          <a:endParaRPr lang="en-US"/>
        </a:p>
      </dgm:t>
    </dgm:pt>
    <dgm:pt modelId="{EFA735C5-46C7-4205-87AC-7F5BC68512BB}" type="sibTrans" cxnId="{AD1EBA30-419E-4B65-87D2-5242EE1986E4}">
      <dgm:prSet/>
      <dgm:spPr/>
      <dgm:t>
        <a:bodyPr/>
        <a:lstStyle/>
        <a:p>
          <a:endParaRPr lang="en-US"/>
        </a:p>
      </dgm:t>
    </dgm:pt>
    <dgm:pt modelId="{4035AE7C-243B-4509-A5E1-6D1D1A1EB497}">
      <dgm:prSet phldrT="[Text]" custT="1"/>
      <dgm:spPr/>
      <dgm:t>
        <a:bodyPr/>
        <a:lstStyle/>
        <a:p>
          <a:endParaRPr lang="en-US" sz="1600" dirty="0"/>
        </a:p>
      </dgm:t>
    </dgm:pt>
    <dgm:pt modelId="{3158E91C-FCEA-46C1-965C-EAB90D8C896C}" type="parTrans" cxnId="{DBBF413D-A389-4BD6-A295-69D6AF00A9C2}">
      <dgm:prSet/>
      <dgm:spPr/>
      <dgm:t>
        <a:bodyPr/>
        <a:lstStyle/>
        <a:p>
          <a:endParaRPr lang="en-US"/>
        </a:p>
      </dgm:t>
    </dgm:pt>
    <dgm:pt modelId="{FF5831BE-4B6E-4764-A740-9374459B29CA}" type="sibTrans" cxnId="{DBBF413D-A389-4BD6-A295-69D6AF00A9C2}">
      <dgm:prSet/>
      <dgm:spPr/>
      <dgm:t>
        <a:bodyPr/>
        <a:lstStyle/>
        <a:p>
          <a:endParaRPr lang="en-US"/>
        </a:p>
      </dgm:t>
    </dgm:pt>
    <dgm:pt modelId="{14B9FF7C-7A7D-431F-B6EB-9A78EB99F966}">
      <dgm:prSet phldrT="[Text]" custT="1"/>
      <dgm:spPr/>
      <dgm:t>
        <a:bodyPr/>
        <a:lstStyle/>
        <a:p>
          <a:endParaRPr lang="en-US" sz="1600" dirty="0"/>
        </a:p>
      </dgm:t>
    </dgm:pt>
    <dgm:pt modelId="{5BDAA5EE-00B0-484A-895A-007B9AE95E73}" type="parTrans" cxnId="{65D9593A-BEC7-462B-8AEC-45A4D3661CFD}">
      <dgm:prSet/>
      <dgm:spPr/>
      <dgm:t>
        <a:bodyPr/>
        <a:lstStyle/>
        <a:p>
          <a:endParaRPr lang="en-US"/>
        </a:p>
      </dgm:t>
    </dgm:pt>
    <dgm:pt modelId="{A6A51374-EF32-4A99-A9F4-3BC9D8D4A0AE}" type="sibTrans" cxnId="{65D9593A-BEC7-462B-8AEC-45A4D3661CFD}">
      <dgm:prSet/>
      <dgm:spPr/>
      <dgm:t>
        <a:bodyPr/>
        <a:lstStyle/>
        <a:p>
          <a:endParaRPr lang="en-US"/>
        </a:p>
      </dgm:t>
    </dgm:pt>
    <dgm:pt modelId="{90AC72FD-28F7-4B42-9372-CB532B383B11}">
      <dgm:prSet phldrT="[Text]" custT="1"/>
      <dgm:spPr/>
      <dgm:t>
        <a:bodyPr/>
        <a:lstStyle/>
        <a:p>
          <a:endParaRPr lang="en-US" sz="1600" dirty="0"/>
        </a:p>
      </dgm:t>
    </dgm:pt>
    <dgm:pt modelId="{A6139DA2-0688-46F0-A8C4-38CDE93D00B4}" type="parTrans" cxnId="{3AA476A2-3B1F-4F5A-ACAB-BA7AABDC9FC8}">
      <dgm:prSet/>
      <dgm:spPr/>
      <dgm:t>
        <a:bodyPr/>
        <a:lstStyle/>
        <a:p>
          <a:endParaRPr lang="en-US"/>
        </a:p>
      </dgm:t>
    </dgm:pt>
    <dgm:pt modelId="{CE26C51E-68B6-4CB5-80B6-38B8C96E5FB2}" type="sibTrans" cxnId="{3AA476A2-3B1F-4F5A-ACAB-BA7AABDC9FC8}">
      <dgm:prSet/>
      <dgm:spPr/>
      <dgm:t>
        <a:bodyPr/>
        <a:lstStyle/>
        <a:p>
          <a:endParaRPr lang="en-US"/>
        </a:p>
      </dgm:t>
    </dgm:pt>
    <dgm:pt modelId="{1ECD769D-3DFA-4AD9-8323-ADB11A770B56}">
      <dgm:prSet custT="1"/>
      <dgm:spPr/>
      <dgm:t>
        <a:bodyPr/>
        <a:lstStyle/>
        <a:p>
          <a:endParaRPr lang="en-US" sz="1600" dirty="0"/>
        </a:p>
      </dgm:t>
    </dgm:pt>
    <dgm:pt modelId="{1F68A486-0FD6-4D23-BD91-029599D3D9E1}" type="parTrans" cxnId="{8C7CD55E-9285-4733-9870-F30A631ED3EA}">
      <dgm:prSet/>
      <dgm:spPr/>
      <dgm:t>
        <a:bodyPr/>
        <a:lstStyle/>
        <a:p>
          <a:endParaRPr lang="en-US"/>
        </a:p>
      </dgm:t>
    </dgm:pt>
    <dgm:pt modelId="{F20A88FE-0B3A-47CD-B941-369801E3B297}" type="sibTrans" cxnId="{8C7CD55E-9285-4733-9870-F30A631ED3EA}">
      <dgm:prSet/>
      <dgm:spPr/>
      <dgm:t>
        <a:bodyPr/>
        <a:lstStyle/>
        <a:p>
          <a:endParaRPr lang="en-US"/>
        </a:p>
      </dgm:t>
    </dgm:pt>
    <dgm:pt modelId="{71E0EC34-5893-4B4D-BB07-B7E22A546EB4}">
      <dgm:prSet custT="1"/>
      <dgm:spPr/>
      <dgm:t>
        <a:bodyPr/>
        <a:lstStyle/>
        <a:p>
          <a:endParaRPr lang="en-US" sz="1600" dirty="0"/>
        </a:p>
      </dgm:t>
    </dgm:pt>
    <dgm:pt modelId="{874EA0F7-17C2-43A6-851F-A66555A8CE1A}" type="parTrans" cxnId="{BD6D7388-4C51-4F38-97ED-3C668E8EF897}">
      <dgm:prSet/>
      <dgm:spPr/>
      <dgm:t>
        <a:bodyPr/>
        <a:lstStyle/>
        <a:p>
          <a:endParaRPr lang="en-US"/>
        </a:p>
      </dgm:t>
    </dgm:pt>
    <dgm:pt modelId="{DBFCAACB-E728-4509-80C5-3B413DDBAAB2}" type="sibTrans" cxnId="{BD6D7388-4C51-4F38-97ED-3C668E8EF897}">
      <dgm:prSet/>
      <dgm:spPr/>
      <dgm:t>
        <a:bodyPr/>
        <a:lstStyle/>
        <a:p>
          <a:endParaRPr lang="en-US"/>
        </a:p>
      </dgm:t>
    </dgm:pt>
    <dgm:pt modelId="{2B932F50-C6F2-42F3-A1DB-DC951C4B8951}">
      <dgm:prSet custT="1"/>
      <dgm:spPr/>
      <dgm:t>
        <a:bodyPr/>
        <a:lstStyle/>
        <a:p>
          <a:endParaRPr lang="en-US" sz="1600" dirty="0"/>
        </a:p>
      </dgm:t>
    </dgm:pt>
    <dgm:pt modelId="{6F723CA0-6668-4D17-8A72-8B05797254B2}" type="parTrans" cxnId="{5DCC170A-A9B1-437F-B716-7320770E05DC}">
      <dgm:prSet/>
      <dgm:spPr/>
      <dgm:t>
        <a:bodyPr/>
        <a:lstStyle/>
        <a:p>
          <a:endParaRPr lang="en-US"/>
        </a:p>
      </dgm:t>
    </dgm:pt>
    <dgm:pt modelId="{84553A54-E3D5-4F03-AE13-BF6C475781A5}" type="sibTrans" cxnId="{5DCC170A-A9B1-437F-B716-7320770E05DC}">
      <dgm:prSet/>
      <dgm:spPr/>
      <dgm:t>
        <a:bodyPr/>
        <a:lstStyle/>
        <a:p>
          <a:endParaRPr lang="en-US"/>
        </a:p>
      </dgm:t>
    </dgm:pt>
    <dgm:pt modelId="{A5BDA4A5-42AE-4053-B1A6-CC510E674565}">
      <dgm:prSet custT="1"/>
      <dgm:spPr/>
      <dgm:t>
        <a:bodyPr/>
        <a:lstStyle/>
        <a:p>
          <a:endParaRPr lang="en-US" sz="1600" dirty="0"/>
        </a:p>
      </dgm:t>
    </dgm:pt>
    <dgm:pt modelId="{B2240F30-287E-4DC6-B196-7885B550E12F}" type="parTrans" cxnId="{748DCFE7-8367-4374-A4C9-91B7278C7037}">
      <dgm:prSet/>
      <dgm:spPr/>
      <dgm:t>
        <a:bodyPr/>
        <a:lstStyle/>
        <a:p>
          <a:endParaRPr lang="en-US"/>
        </a:p>
      </dgm:t>
    </dgm:pt>
    <dgm:pt modelId="{3C3E6A46-6F90-4F26-9FEA-595655F24EA8}" type="sibTrans" cxnId="{748DCFE7-8367-4374-A4C9-91B7278C7037}">
      <dgm:prSet/>
      <dgm:spPr/>
      <dgm:t>
        <a:bodyPr/>
        <a:lstStyle/>
        <a:p>
          <a:endParaRPr lang="en-US"/>
        </a:p>
      </dgm:t>
    </dgm:pt>
    <dgm:pt modelId="{89BA89F9-9F72-482A-8C03-BCEDC7A39C4D}">
      <dgm:prSet custT="1"/>
      <dgm:spPr/>
      <dgm:t>
        <a:bodyPr/>
        <a:lstStyle/>
        <a:p>
          <a:endParaRPr lang="en-US" sz="1600" dirty="0"/>
        </a:p>
      </dgm:t>
    </dgm:pt>
    <dgm:pt modelId="{1DA4CBCD-B0CE-46B2-BE33-3C5BD3CC930D}" type="parTrans" cxnId="{19E9B5C6-8008-4961-8FD1-E1EFB4867A1B}">
      <dgm:prSet/>
      <dgm:spPr/>
      <dgm:t>
        <a:bodyPr/>
        <a:lstStyle/>
        <a:p>
          <a:endParaRPr lang="en-US"/>
        </a:p>
      </dgm:t>
    </dgm:pt>
    <dgm:pt modelId="{9D7514C2-59D1-40CC-A0C5-7E3B85A3B748}" type="sibTrans" cxnId="{19E9B5C6-8008-4961-8FD1-E1EFB4867A1B}">
      <dgm:prSet/>
      <dgm:spPr/>
      <dgm:t>
        <a:bodyPr/>
        <a:lstStyle/>
        <a:p>
          <a:endParaRPr lang="en-US"/>
        </a:p>
      </dgm:t>
    </dgm:pt>
    <dgm:pt modelId="{21067E7A-564B-4D51-B98F-38313EBA3FD2}">
      <dgm:prSet custT="1"/>
      <dgm:spPr/>
      <dgm:t>
        <a:bodyPr/>
        <a:lstStyle/>
        <a:p>
          <a:endParaRPr lang="en-US" sz="1800" dirty="0"/>
        </a:p>
      </dgm:t>
    </dgm:pt>
    <dgm:pt modelId="{D467D1AA-68D3-4E26-A457-D411AAE910A8}" type="parTrans" cxnId="{B220FF5A-F306-407E-A316-889ED5B0DAB6}">
      <dgm:prSet/>
      <dgm:spPr/>
      <dgm:t>
        <a:bodyPr/>
        <a:lstStyle/>
        <a:p>
          <a:endParaRPr lang="en-US"/>
        </a:p>
      </dgm:t>
    </dgm:pt>
    <dgm:pt modelId="{81239B6E-0484-4DE9-BB92-DA8B6AA74ECF}" type="sibTrans" cxnId="{B220FF5A-F306-407E-A316-889ED5B0DAB6}">
      <dgm:prSet/>
      <dgm:spPr/>
      <dgm:t>
        <a:bodyPr/>
        <a:lstStyle/>
        <a:p>
          <a:endParaRPr lang="en-US"/>
        </a:p>
      </dgm:t>
    </dgm:pt>
    <dgm:pt modelId="{6C9DC24D-6BC5-4404-98FD-5F5E627B12C7}">
      <dgm:prSet custT="1"/>
      <dgm:spPr/>
      <dgm:t>
        <a:bodyPr/>
        <a:lstStyle/>
        <a:p>
          <a:endParaRPr lang="en-US" sz="1800" dirty="0"/>
        </a:p>
      </dgm:t>
    </dgm:pt>
    <dgm:pt modelId="{44C580C3-4F94-466C-B338-D838B920D400}" type="parTrans" cxnId="{18A33235-0E61-4760-80E8-DA3A27C7ECBB}">
      <dgm:prSet/>
      <dgm:spPr/>
      <dgm:t>
        <a:bodyPr/>
        <a:lstStyle/>
        <a:p>
          <a:endParaRPr lang="en-US"/>
        </a:p>
      </dgm:t>
    </dgm:pt>
    <dgm:pt modelId="{4D694745-8124-4F71-949C-532858D10800}" type="sibTrans" cxnId="{18A33235-0E61-4760-80E8-DA3A27C7ECBB}">
      <dgm:prSet/>
      <dgm:spPr/>
      <dgm:t>
        <a:bodyPr/>
        <a:lstStyle/>
        <a:p>
          <a:endParaRPr lang="en-US"/>
        </a:p>
      </dgm:t>
    </dgm:pt>
    <dgm:pt modelId="{AAFA283C-023F-4160-9B07-568E1744C760}">
      <dgm:prSet phldrT="[Text]" custT="1"/>
      <dgm:spPr/>
      <dgm:t>
        <a:bodyPr/>
        <a:lstStyle/>
        <a:p>
          <a:endParaRPr lang="en-US" sz="1400" dirty="0"/>
        </a:p>
      </dgm:t>
    </dgm:pt>
    <dgm:pt modelId="{1A72A6A5-D31B-44D3-A02B-CD16D3F8E62D}" type="parTrans" cxnId="{C10E56EE-4FDA-4590-A314-55DA054B8097}">
      <dgm:prSet/>
      <dgm:spPr/>
      <dgm:t>
        <a:bodyPr/>
        <a:lstStyle/>
        <a:p>
          <a:endParaRPr lang="en-US"/>
        </a:p>
      </dgm:t>
    </dgm:pt>
    <dgm:pt modelId="{0299B38E-5970-447B-AE01-ACAC0B5F65E1}" type="sibTrans" cxnId="{C10E56EE-4FDA-4590-A314-55DA054B8097}">
      <dgm:prSet/>
      <dgm:spPr/>
      <dgm:t>
        <a:bodyPr/>
        <a:lstStyle/>
        <a:p>
          <a:endParaRPr lang="en-US"/>
        </a:p>
      </dgm:t>
    </dgm:pt>
    <dgm:pt modelId="{F0CDB46F-EC53-4657-996E-8A6F57B6B89D}">
      <dgm:prSet phldrT="[Text]" custT="1"/>
      <dgm:spPr/>
      <dgm:t>
        <a:bodyPr/>
        <a:lstStyle/>
        <a:p>
          <a:endParaRPr lang="en-US" sz="1300" dirty="0"/>
        </a:p>
      </dgm:t>
    </dgm:pt>
    <dgm:pt modelId="{CFF413F7-B7D2-491D-97B7-2EED5277DCC7}" type="parTrans" cxnId="{6C3DC85F-1FCD-4411-9BB2-6B272862A8DE}">
      <dgm:prSet/>
      <dgm:spPr/>
      <dgm:t>
        <a:bodyPr/>
        <a:lstStyle/>
        <a:p>
          <a:endParaRPr lang="en-US"/>
        </a:p>
      </dgm:t>
    </dgm:pt>
    <dgm:pt modelId="{DAE403D1-B35B-45B4-A03F-25981003715E}" type="sibTrans" cxnId="{6C3DC85F-1FCD-4411-9BB2-6B272862A8DE}">
      <dgm:prSet/>
      <dgm:spPr/>
      <dgm:t>
        <a:bodyPr/>
        <a:lstStyle/>
        <a:p>
          <a:endParaRPr lang="en-US"/>
        </a:p>
      </dgm:t>
    </dgm:pt>
    <dgm:pt modelId="{AF3A441E-AD9E-4E36-98B7-A1447AE35EBA}">
      <dgm:prSet phldrT="[Text]" custT="1"/>
      <dgm:spPr/>
      <dgm:t>
        <a:bodyPr/>
        <a:lstStyle/>
        <a:p>
          <a:endParaRPr lang="en-US" sz="1300" dirty="0"/>
        </a:p>
      </dgm:t>
    </dgm:pt>
    <dgm:pt modelId="{7B90FB90-D6A2-460F-8105-B9F2F26A4E00}" type="parTrans" cxnId="{D61A248F-038A-4B49-8D21-E3BF75FE9949}">
      <dgm:prSet/>
      <dgm:spPr/>
      <dgm:t>
        <a:bodyPr/>
        <a:lstStyle/>
        <a:p>
          <a:endParaRPr lang="en-US"/>
        </a:p>
      </dgm:t>
    </dgm:pt>
    <dgm:pt modelId="{F179CF4E-EFDC-48E7-9A57-CB02142D806C}" type="sibTrans" cxnId="{D61A248F-038A-4B49-8D21-E3BF75FE9949}">
      <dgm:prSet/>
      <dgm:spPr/>
      <dgm:t>
        <a:bodyPr/>
        <a:lstStyle/>
        <a:p>
          <a:endParaRPr lang="en-US"/>
        </a:p>
      </dgm:t>
    </dgm:pt>
    <dgm:pt modelId="{A394E76C-8742-4B2D-A663-017920D4ACB8}">
      <dgm:prSet phldrT="[Text]" custT="1"/>
      <dgm:spPr/>
      <dgm:t>
        <a:bodyPr/>
        <a:lstStyle/>
        <a:p>
          <a:endParaRPr lang="en-US" sz="1300" dirty="0"/>
        </a:p>
      </dgm:t>
    </dgm:pt>
    <dgm:pt modelId="{B6A27AA6-F779-4937-9E37-A403CB56BC15}" type="parTrans" cxnId="{8CC4B9C6-A029-4ABC-933A-F65AE0CE2B7E}">
      <dgm:prSet/>
      <dgm:spPr/>
      <dgm:t>
        <a:bodyPr/>
        <a:lstStyle/>
        <a:p>
          <a:endParaRPr lang="en-US"/>
        </a:p>
      </dgm:t>
    </dgm:pt>
    <dgm:pt modelId="{30A3DDE3-BAB0-4C8E-9137-E4355FBBCCE9}" type="sibTrans" cxnId="{8CC4B9C6-A029-4ABC-933A-F65AE0CE2B7E}">
      <dgm:prSet/>
      <dgm:spPr/>
      <dgm:t>
        <a:bodyPr/>
        <a:lstStyle/>
        <a:p>
          <a:endParaRPr lang="en-US"/>
        </a:p>
      </dgm:t>
    </dgm:pt>
    <dgm:pt modelId="{CA5824D5-1C19-4501-B356-4A85BD676C27}">
      <dgm:prSet phldrT="[Text]" custT="1"/>
      <dgm:spPr/>
      <dgm:t>
        <a:bodyPr/>
        <a:lstStyle/>
        <a:p>
          <a:endParaRPr lang="en-US" sz="1300" dirty="0"/>
        </a:p>
      </dgm:t>
    </dgm:pt>
    <dgm:pt modelId="{634011EB-844B-4E1C-BF0F-1C3C225D9C7D}" type="parTrans" cxnId="{AE177033-FDF2-4536-8F84-EC4105FE6338}">
      <dgm:prSet/>
      <dgm:spPr/>
      <dgm:t>
        <a:bodyPr/>
        <a:lstStyle/>
        <a:p>
          <a:endParaRPr lang="en-US"/>
        </a:p>
      </dgm:t>
    </dgm:pt>
    <dgm:pt modelId="{2044D70B-9613-4B25-80AD-D65BCEAEBE32}" type="sibTrans" cxnId="{AE177033-FDF2-4536-8F84-EC4105FE6338}">
      <dgm:prSet/>
      <dgm:spPr/>
      <dgm:t>
        <a:bodyPr/>
        <a:lstStyle/>
        <a:p>
          <a:endParaRPr lang="en-US"/>
        </a:p>
      </dgm:t>
    </dgm:pt>
    <dgm:pt modelId="{5C6FBBF6-5A22-4A8B-8814-3E3FA64040F7}">
      <dgm:prSet custT="1"/>
      <dgm:spPr/>
      <dgm:t>
        <a:bodyPr/>
        <a:lstStyle/>
        <a:p>
          <a:endParaRPr lang="en-US" sz="1800" dirty="0"/>
        </a:p>
      </dgm:t>
    </dgm:pt>
    <dgm:pt modelId="{ECC1DB98-AE0F-41D4-A0F8-A7813080868C}" type="parTrans" cxnId="{9077C5B8-19FC-4E18-9C4B-E9560A8D9B5B}">
      <dgm:prSet/>
      <dgm:spPr/>
      <dgm:t>
        <a:bodyPr/>
        <a:lstStyle/>
        <a:p>
          <a:endParaRPr lang="en-US"/>
        </a:p>
      </dgm:t>
    </dgm:pt>
    <dgm:pt modelId="{4C0BE73D-EF41-49FF-8C26-BA62BC451C01}" type="sibTrans" cxnId="{9077C5B8-19FC-4E18-9C4B-E9560A8D9B5B}">
      <dgm:prSet/>
      <dgm:spPr/>
      <dgm:t>
        <a:bodyPr/>
        <a:lstStyle/>
        <a:p>
          <a:endParaRPr lang="en-US"/>
        </a:p>
      </dgm:t>
    </dgm:pt>
    <dgm:pt modelId="{55FA7112-0677-4CD9-9A4C-2C16D8CE86AE}" type="pres">
      <dgm:prSet presAssocID="{005AF736-44D1-4923-A6D3-B928DE8EE0AA}" presName="Name0" presStyleCnt="0">
        <dgm:presLayoutVars>
          <dgm:dir/>
          <dgm:animLvl val="lvl"/>
          <dgm:resizeHandles val="exact"/>
        </dgm:presLayoutVars>
      </dgm:prSet>
      <dgm:spPr/>
      <dgm:t>
        <a:bodyPr/>
        <a:lstStyle/>
        <a:p>
          <a:endParaRPr lang="en-US"/>
        </a:p>
      </dgm:t>
    </dgm:pt>
    <dgm:pt modelId="{89CF0B73-4AB5-4453-ADA0-5C53AC9C3FC4}" type="pres">
      <dgm:prSet presAssocID="{D8BA3BB7-C252-4C0A-9AEE-23D0B6ABF3A6}" presName="composite" presStyleCnt="0"/>
      <dgm:spPr/>
    </dgm:pt>
    <dgm:pt modelId="{BD52FADE-2C88-4342-B263-BC2565C41A42}" type="pres">
      <dgm:prSet presAssocID="{D8BA3BB7-C252-4C0A-9AEE-23D0B6ABF3A6}" presName="parTx" presStyleLbl="alignNode1" presStyleIdx="0" presStyleCnt="7">
        <dgm:presLayoutVars>
          <dgm:chMax val="0"/>
          <dgm:chPref val="0"/>
          <dgm:bulletEnabled val="1"/>
        </dgm:presLayoutVars>
      </dgm:prSet>
      <dgm:spPr/>
      <dgm:t>
        <a:bodyPr/>
        <a:lstStyle/>
        <a:p>
          <a:endParaRPr lang="en-US"/>
        </a:p>
      </dgm:t>
    </dgm:pt>
    <dgm:pt modelId="{8ABEC19A-E454-4C93-9A42-E0D3103E81FC}" type="pres">
      <dgm:prSet presAssocID="{D8BA3BB7-C252-4C0A-9AEE-23D0B6ABF3A6}" presName="desTx" presStyleLbl="alignAccFollowNode1" presStyleIdx="0" presStyleCnt="7">
        <dgm:presLayoutVars>
          <dgm:bulletEnabled val="1"/>
        </dgm:presLayoutVars>
      </dgm:prSet>
      <dgm:spPr/>
      <dgm:t>
        <a:bodyPr/>
        <a:lstStyle/>
        <a:p>
          <a:endParaRPr lang="en-US"/>
        </a:p>
      </dgm:t>
    </dgm:pt>
    <dgm:pt modelId="{16ADEDA8-6B5B-43A5-9401-4E4189EB36E3}" type="pres">
      <dgm:prSet presAssocID="{741567C5-D0A5-49A0-B4DC-D8113DA0E34B}" presName="space" presStyleCnt="0"/>
      <dgm:spPr/>
    </dgm:pt>
    <dgm:pt modelId="{31C6093C-4AE9-47D3-B69F-51BB7D5BC73B}" type="pres">
      <dgm:prSet presAssocID="{BC09377C-32B7-42E3-9C98-E39A326B081E}" presName="composite" presStyleCnt="0"/>
      <dgm:spPr/>
    </dgm:pt>
    <dgm:pt modelId="{93FAB8AB-9D9B-4D8E-8800-8479CBA93E3C}" type="pres">
      <dgm:prSet presAssocID="{BC09377C-32B7-42E3-9C98-E39A326B081E}" presName="parTx" presStyleLbl="alignNode1" presStyleIdx="1" presStyleCnt="7">
        <dgm:presLayoutVars>
          <dgm:chMax val="0"/>
          <dgm:chPref val="0"/>
          <dgm:bulletEnabled val="1"/>
        </dgm:presLayoutVars>
      </dgm:prSet>
      <dgm:spPr/>
      <dgm:t>
        <a:bodyPr/>
        <a:lstStyle/>
        <a:p>
          <a:endParaRPr lang="en-US"/>
        </a:p>
      </dgm:t>
    </dgm:pt>
    <dgm:pt modelId="{104CEA55-ED2A-4FEA-B8E4-4D6C2EA860C9}" type="pres">
      <dgm:prSet presAssocID="{BC09377C-32B7-42E3-9C98-E39A326B081E}" presName="desTx" presStyleLbl="alignAccFollowNode1" presStyleIdx="1" presStyleCnt="7">
        <dgm:presLayoutVars>
          <dgm:bulletEnabled val="1"/>
        </dgm:presLayoutVars>
      </dgm:prSet>
      <dgm:spPr/>
      <dgm:t>
        <a:bodyPr/>
        <a:lstStyle/>
        <a:p>
          <a:endParaRPr lang="en-US"/>
        </a:p>
      </dgm:t>
    </dgm:pt>
    <dgm:pt modelId="{08E535A6-4737-41CC-A6D7-DC0C3A9F3FB0}" type="pres">
      <dgm:prSet presAssocID="{58933297-5245-40DB-9274-FCC0CD920272}" presName="space" presStyleCnt="0"/>
      <dgm:spPr/>
    </dgm:pt>
    <dgm:pt modelId="{F0A8D64F-8159-40FF-90C8-CAF0895F1097}" type="pres">
      <dgm:prSet presAssocID="{8E23C348-5434-4D44-8B10-F921B08837C6}" presName="composite" presStyleCnt="0"/>
      <dgm:spPr/>
    </dgm:pt>
    <dgm:pt modelId="{5FEA6F00-640E-489F-BE91-60F6F24F5A2C}" type="pres">
      <dgm:prSet presAssocID="{8E23C348-5434-4D44-8B10-F921B08837C6}" presName="parTx" presStyleLbl="alignNode1" presStyleIdx="2" presStyleCnt="7">
        <dgm:presLayoutVars>
          <dgm:chMax val="0"/>
          <dgm:chPref val="0"/>
          <dgm:bulletEnabled val="1"/>
        </dgm:presLayoutVars>
      </dgm:prSet>
      <dgm:spPr/>
      <dgm:t>
        <a:bodyPr/>
        <a:lstStyle/>
        <a:p>
          <a:endParaRPr lang="en-US"/>
        </a:p>
      </dgm:t>
    </dgm:pt>
    <dgm:pt modelId="{94979CC7-A311-44DC-B3BD-97C48242149D}" type="pres">
      <dgm:prSet presAssocID="{8E23C348-5434-4D44-8B10-F921B08837C6}" presName="desTx" presStyleLbl="alignAccFollowNode1" presStyleIdx="2" presStyleCnt="7">
        <dgm:presLayoutVars>
          <dgm:bulletEnabled val="1"/>
        </dgm:presLayoutVars>
      </dgm:prSet>
      <dgm:spPr/>
      <dgm:t>
        <a:bodyPr/>
        <a:lstStyle/>
        <a:p>
          <a:endParaRPr lang="en-US"/>
        </a:p>
      </dgm:t>
    </dgm:pt>
    <dgm:pt modelId="{1D6B18B9-3232-4911-AF05-CE4BA43FDE98}" type="pres">
      <dgm:prSet presAssocID="{40DC42D3-B531-4972-AE46-72D86668A104}" presName="space" presStyleCnt="0"/>
      <dgm:spPr/>
    </dgm:pt>
    <dgm:pt modelId="{FA94D70B-8B13-408C-92AE-9973326FD46D}" type="pres">
      <dgm:prSet presAssocID="{1088AF4D-E47E-47AE-A243-574C61A946E2}" presName="composite" presStyleCnt="0"/>
      <dgm:spPr/>
    </dgm:pt>
    <dgm:pt modelId="{091DAC25-BE6E-4D87-A9CC-1B0EF1FE53D8}" type="pres">
      <dgm:prSet presAssocID="{1088AF4D-E47E-47AE-A243-574C61A946E2}" presName="parTx" presStyleLbl="alignNode1" presStyleIdx="3" presStyleCnt="7">
        <dgm:presLayoutVars>
          <dgm:chMax val="0"/>
          <dgm:chPref val="0"/>
          <dgm:bulletEnabled val="1"/>
        </dgm:presLayoutVars>
      </dgm:prSet>
      <dgm:spPr/>
      <dgm:t>
        <a:bodyPr/>
        <a:lstStyle/>
        <a:p>
          <a:endParaRPr lang="en-US"/>
        </a:p>
      </dgm:t>
    </dgm:pt>
    <dgm:pt modelId="{99CE767C-0BE1-415C-B3E2-C040B2F680DC}" type="pres">
      <dgm:prSet presAssocID="{1088AF4D-E47E-47AE-A243-574C61A946E2}" presName="desTx" presStyleLbl="alignAccFollowNode1" presStyleIdx="3" presStyleCnt="7">
        <dgm:presLayoutVars>
          <dgm:bulletEnabled val="1"/>
        </dgm:presLayoutVars>
      </dgm:prSet>
      <dgm:spPr/>
      <dgm:t>
        <a:bodyPr/>
        <a:lstStyle/>
        <a:p>
          <a:endParaRPr lang="en-US"/>
        </a:p>
      </dgm:t>
    </dgm:pt>
    <dgm:pt modelId="{07B1BA1C-057D-462D-8696-4529AFFC943D}" type="pres">
      <dgm:prSet presAssocID="{0909E7AF-ADC7-49FD-89A2-4A9E40131520}" presName="space" presStyleCnt="0"/>
      <dgm:spPr/>
    </dgm:pt>
    <dgm:pt modelId="{7C384505-44FE-4B82-BDFB-83336EC44369}" type="pres">
      <dgm:prSet presAssocID="{F4A812F1-100C-42E6-8DF7-D3738C390A06}" presName="composite" presStyleCnt="0"/>
      <dgm:spPr/>
    </dgm:pt>
    <dgm:pt modelId="{54291EAE-FC0F-4A67-9367-574F09CBDCDF}" type="pres">
      <dgm:prSet presAssocID="{F4A812F1-100C-42E6-8DF7-D3738C390A06}" presName="parTx" presStyleLbl="alignNode1" presStyleIdx="4" presStyleCnt="7">
        <dgm:presLayoutVars>
          <dgm:chMax val="0"/>
          <dgm:chPref val="0"/>
          <dgm:bulletEnabled val="1"/>
        </dgm:presLayoutVars>
      </dgm:prSet>
      <dgm:spPr/>
      <dgm:t>
        <a:bodyPr/>
        <a:lstStyle/>
        <a:p>
          <a:endParaRPr lang="en-US"/>
        </a:p>
      </dgm:t>
    </dgm:pt>
    <dgm:pt modelId="{B9E4799F-80B7-49AD-8AB3-A9BFE21DF61B}" type="pres">
      <dgm:prSet presAssocID="{F4A812F1-100C-42E6-8DF7-D3738C390A06}" presName="desTx" presStyleLbl="alignAccFollowNode1" presStyleIdx="4" presStyleCnt="7">
        <dgm:presLayoutVars>
          <dgm:bulletEnabled val="1"/>
        </dgm:presLayoutVars>
      </dgm:prSet>
      <dgm:spPr/>
      <dgm:t>
        <a:bodyPr/>
        <a:lstStyle/>
        <a:p>
          <a:endParaRPr lang="en-US"/>
        </a:p>
      </dgm:t>
    </dgm:pt>
    <dgm:pt modelId="{FCC1DAFF-1289-4F13-8915-FC8A942868D5}" type="pres">
      <dgm:prSet presAssocID="{6502A3C5-22A4-4A4B-A1BB-BB34575F3DD1}" presName="space" presStyleCnt="0"/>
      <dgm:spPr/>
    </dgm:pt>
    <dgm:pt modelId="{695E2B63-3078-4BA4-9F95-86661426B0D1}" type="pres">
      <dgm:prSet presAssocID="{C4CF9618-DC03-41DF-82E2-8BD9AB97232E}" presName="composite" presStyleCnt="0"/>
      <dgm:spPr/>
    </dgm:pt>
    <dgm:pt modelId="{EDB3E0C3-84B7-4937-ADC6-503D55957558}" type="pres">
      <dgm:prSet presAssocID="{C4CF9618-DC03-41DF-82E2-8BD9AB97232E}" presName="parTx" presStyleLbl="alignNode1" presStyleIdx="5" presStyleCnt="7">
        <dgm:presLayoutVars>
          <dgm:chMax val="0"/>
          <dgm:chPref val="0"/>
          <dgm:bulletEnabled val="1"/>
        </dgm:presLayoutVars>
      </dgm:prSet>
      <dgm:spPr/>
      <dgm:t>
        <a:bodyPr/>
        <a:lstStyle/>
        <a:p>
          <a:endParaRPr lang="en-US"/>
        </a:p>
      </dgm:t>
    </dgm:pt>
    <dgm:pt modelId="{05105E68-EF47-4A8E-A702-71EE8004756A}" type="pres">
      <dgm:prSet presAssocID="{C4CF9618-DC03-41DF-82E2-8BD9AB97232E}" presName="desTx" presStyleLbl="alignAccFollowNode1" presStyleIdx="5" presStyleCnt="7">
        <dgm:presLayoutVars>
          <dgm:bulletEnabled val="1"/>
        </dgm:presLayoutVars>
      </dgm:prSet>
      <dgm:spPr/>
      <dgm:t>
        <a:bodyPr/>
        <a:lstStyle/>
        <a:p>
          <a:endParaRPr lang="en-US"/>
        </a:p>
      </dgm:t>
    </dgm:pt>
    <dgm:pt modelId="{CE416A33-3E79-4D44-BD55-1CF7483E0017}" type="pres">
      <dgm:prSet presAssocID="{8D5D0AA4-6A1C-4696-8668-F2BF19A2DA3C}" presName="space" presStyleCnt="0"/>
      <dgm:spPr/>
    </dgm:pt>
    <dgm:pt modelId="{1EAD5D20-2FBC-4802-98D2-66528C1F67C9}" type="pres">
      <dgm:prSet presAssocID="{2805DA22-31B0-4F7C-8691-C9B610F779E6}" presName="composite" presStyleCnt="0"/>
      <dgm:spPr/>
    </dgm:pt>
    <dgm:pt modelId="{3A88B77D-747B-4D0F-A567-7CB3CB8BAE4F}" type="pres">
      <dgm:prSet presAssocID="{2805DA22-31B0-4F7C-8691-C9B610F779E6}" presName="parTx" presStyleLbl="alignNode1" presStyleIdx="6" presStyleCnt="7">
        <dgm:presLayoutVars>
          <dgm:chMax val="0"/>
          <dgm:chPref val="0"/>
          <dgm:bulletEnabled val="1"/>
        </dgm:presLayoutVars>
      </dgm:prSet>
      <dgm:spPr/>
      <dgm:t>
        <a:bodyPr/>
        <a:lstStyle/>
        <a:p>
          <a:endParaRPr lang="en-US"/>
        </a:p>
      </dgm:t>
    </dgm:pt>
    <dgm:pt modelId="{AE788D98-F617-4833-BD92-F50AF1BB8DE1}" type="pres">
      <dgm:prSet presAssocID="{2805DA22-31B0-4F7C-8691-C9B610F779E6}" presName="desTx" presStyleLbl="alignAccFollowNode1" presStyleIdx="6" presStyleCnt="7">
        <dgm:presLayoutVars>
          <dgm:bulletEnabled val="1"/>
        </dgm:presLayoutVars>
      </dgm:prSet>
      <dgm:spPr/>
      <dgm:t>
        <a:bodyPr/>
        <a:lstStyle/>
        <a:p>
          <a:endParaRPr lang="en-US"/>
        </a:p>
      </dgm:t>
    </dgm:pt>
  </dgm:ptLst>
  <dgm:cxnLst>
    <dgm:cxn modelId="{3E3EDC93-352A-4E33-B8FF-74FD7E43A08E}" type="presOf" srcId="{577EDEB1-A8D7-4EF5-8CE7-2060446FD3AB}" destId="{8ABEC19A-E454-4C93-9A42-E0D3103E81FC}" srcOrd="0" destOrd="2" presId="urn:microsoft.com/office/officeart/2005/8/layout/hList1"/>
    <dgm:cxn modelId="{9A4E12C4-735D-4D5A-A1B4-38E9FA5C6574}" type="presOf" srcId="{A394E76C-8742-4B2D-A663-017920D4ACB8}" destId="{05105E68-EF47-4A8E-A702-71EE8004756A}" srcOrd="0" destOrd="7" presId="urn:microsoft.com/office/officeart/2005/8/layout/hList1"/>
    <dgm:cxn modelId="{19E9B5C6-8008-4961-8FD1-E1EFB4867A1B}" srcId="{8E23C348-5434-4D44-8B10-F921B08837C6}" destId="{89BA89F9-9F72-482A-8C03-BCEDC7A39C4D}" srcOrd="1" destOrd="0" parTransId="{1DA4CBCD-B0CE-46B2-BE33-3C5BD3CC930D}" sibTransId="{9D7514C2-59D1-40CC-A0C5-7E3B85A3B748}"/>
    <dgm:cxn modelId="{9077C5B8-19FC-4E18-9C4B-E9560A8D9B5B}" srcId="{2805DA22-31B0-4F7C-8691-C9B610F779E6}" destId="{5C6FBBF6-5A22-4A8B-8814-3E3FA64040F7}" srcOrd="1" destOrd="0" parTransId="{ECC1DB98-AE0F-41D4-A0F8-A7813080868C}" sibTransId="{4C0BE73D-EF41-49FF-8C26-BA62BC451C01}"/>
    <dgm:cxn modelId="{7D71220A-E7E9-4B50-986E-737BF06067F5}" srcId="{C4CF9618-DC03-41DF-82E2-8BD9AB97232E}" destId="{D10589A3-64CB-42FB-82C5-490EC0515A3A}" srcOrd="0" destOrd="0" parTransId="{D1477DF6-E13F-4FCC-8389-56267252E71E}" sibTransId="{CDDF2E14-9BAD-421D-8A47-FE8CEE3CA102}"/>
    <dgm:cxn modelId="{DFCA7EF5-BCAF-4139-A94F-3F7C2EFECA96}" type="presOf" srcId="{E32BEA84-9CAE-486D-A0C9-EDD32BED80FF}" destId="{05105E68-EF47-4A8E-A702-71EE8004756A}" srcOrd="0" destOrd="6" presId="urn:microsoft.com/office/officeart/2005/8/layout/hList1"/>
    <dgm:cxn modelId="{BB077974-A98D-4C2A-BF03-48B5554A6F50}" type="presOf" srcId="{161A813E-93A9-4057-84F6-80FAC8E3BA4E}" destId="{94979CC7-A311-44DC-B3BD-97C48242149D}" srcOrd="0" destOrd="4" presId="urn:microsoft.com/office/officeart/2005/8/layout/hList1"/>
    <dgm:cxn modelId="{639A2B45-263C-413F-B7FB-B26A1A904274}" srcId="{D8BA3BB7-C252-4C0A-9AEE-23D0B6ABF3A6}" destId="{6181369F-C57E-4B7B-A092-71E0BF5CBF1F}" srcOrd="6" destOrd="0" parTransId="{8176514E-9DD0-4A2E-AADF-229B4A8EB6E2}" sibTransId="{26D50735-41E3-43D4-8415-2ECC27515BBF}"/>
    <dgm:cxn modelId="{8C7CD55E-9285-4733-9870-F30A631ED3EA}" srcId="{BC09377C-32B7-42E3-9C98-E39A326B081E}" destId="{1ECD769D-3DFA-4AD9-8323-ADB11A770B56}" srcOrd="3" destOrd="0" parTransId="{1F68A486-0FD6-4D23-BD91-029599D3D9E1}" sibTransId="{F20A88FE-0B3A-47CD-B941-369801E3B297}"/>
    <dgm:cxn modelId="{286C0390-5B1B-4366-A041-A535FA89BE91}" srcId="{1088AF4D-E47E-47AE-A243-574C61A946E2}" destId="{E06AA0F8-7AC5-483C-90F0-AFDE9DF757CA}" srcOrd="0" destOrd="0" parTransId="{B468C506-33AB-4957-8583-64A2E7EA4DBB}" sibTransId="{E86472FA-C8AA-4A31-ABA5-70E5411BDDE8}"/>
    <dgm:cxn modelId="{5DCC170A-A9B1-437F-B716-7320770E05DC}" srcId="{8E23C348-5434-4D44-8B10-F921B08837C6}" destId="{2B932F50-C6F2-42F3-A1DB-DC951C4B8951}" srcOrd="5" destOrd="0" parTransId="{6F723CA0-6668-4D17-8A72-8B05797254B2}" sibTransId="{84553A54-E3D5-4F03-AE13-BF6C475781A5}"/>
    <dgm:cxn modelId="{D9599A08-5CC9-4C73-994D-A5C94C732BC6}" srcId="{8E23C348-5434-4D44-8B10-F921B08837C6}" destId="{D736DDD6-0597-4FBD-83C9-23541EF11F87}" srcOrd="0" destOrd="0" parTransId="{18AFACB9-03AC-4E1E-BC9B-9AA4DAAF13A7}" sibTransId="{9C39BD8A-6AA6-43D8-B903-F28BC0E66AC1}"/>
    <dgm:cxn modelId="{5CAF71BF-548D-4903-80D5-B23D87190598}" type="presOf" srcId="{005AF736-44D1-4923-A6D3-B928DE8EE0AA}" destId="{55FA7112-0677-4CD9-9A4C-2C16D8CE86AE}" srcOrd="0" destOrd="0" presId="urn:microsoft.com/office/officeart/2005/8/layout/hList1"/>
    <dgm:cxn modelId="{DF742A26-14A1-4F50-8B5C-C1C14358A9BB}" srcId="{C4CF9618-DC03-41DF-82E2-8BD9AB97232E}" destId="{E32BEA84-9CAE-486D-A0C9-EDD32BED80FF}" srcOrd="6" destOrd="0" parTransId="{313AA9C3-2ED2-486F-B20B-FD12052253AE}" sibTransId="{F4D659EF-A836-4B1F-B3E3-47A8A80A785D}"/>
    <dgm:cxn modelId="{6E1CB750-40FB-4483-9BFF-5FFDD21B72EA}" type="presOf" srcId="{2B932F50-C6F2-42F3-A1DB-DC951C4B8951}" destId="{94979CC7-A311-44DC-B3BD-97C48242149D}" srcOrd="0" destOrd="5" presId="urn:microsoft.com/office/officeart/2005/8/layout/hList1"/>
    <dgm:cxn modelId="{57AD7BC8-2433-46F1-9D78-9050009F2553}" type="presOf" srcId="{5B27541D-8E7C-4F24-B6B6-B8B5EAF47257}" destId="{B9E4799F-80B7-49AD-8AB3-A9BFE21DF61B}" srcOrd="0" destOrd="2" presId="urn:microsoft.com/office/officeart/2005/8/layout/hList1"/>
    <dgm:cxn modelId="{380C6C00-6886-46FD-8232-941F130BF74C}" type="presOf" srcId="{8B894544-2E5F-43AC-A408-E8F442868B71}" destId="{94979CC7-A311-44DC-B3BD-97C48242149D}" srcOrd="0" destOrd="6" presId="urn:microsoft.com/office/officeart/2005/8/layout/hList1"/>
    <dgm:cxn modelId="{704F998F-2689-424E-9A73-E47E79C86B22}" type="presOf" srcId="{8350007D-566A-4CDA-B003-D3674E10B47C}" destId="{8ABEC19A-E454-4C93-9A42-E0D3103E81FC}" srcOrd="0" destOrd="4" presId="urn:microsoft.com/office/officeart/2005/8/layout/hList1"/>
    <dgm:cxn modelId="{BD6D7388-4C51-4F38-97ED-3C668E8EF897}" srcId="{BC09377C-32B7-42E3-9C98-E39A326B081E}" destId="{71E0EC34-5893-4B4D-BB07-B7E22A546EB4}" srcOrd="1" destOrd="0" parTransId="{874EA0F7-17C2-43A6-851F-A66555A8CE1A}" sibTransId="{DBFCAACB-E728-4509-80C5-3B413DDBAAB2}"/>
    <dgm:cxn modelId="{E2087797-FC25-4FF3-AB08-BDF57BC73361}" type="presOf" srcId="{65AD57B1-A013-4DEA-A57C-FDA2CCF3170E}" destId="{104CEA55-ED2A-4FEA-B8E4-4D6C2EA860C9}" srcOrd="0" destOrd="4" presId="urn:microsoft.com/office/officeart/2005/8/layout/hList1"/>
    <dgm:cxn modelId="{5A372424-AD38-4780-85DB-FE304F036459}" srcId="{005AF736-44D1-4923-A6D3-B928DE8EE0AA}" destId="{D8BA3BB7-C252-4C0A-9AEE-23D0B6ABF3A6}" srcOrd="0" destOrd="0" parTransId="{33C14745-A41D-4196-97CE-9E49606C89ED}" sibTransId="{741567C5-D0A5-49A0-B4DC-D8113DA0E34B}"/>
    <dgm:cxn modelId="{EC817C03-3C43-43DC-9D63-4E4A5770E331}" type="presOf" srcId="{898E7F43-F812-45D0-8546-4652407038AD}" destId="{99CE767C-0BE1-415C-B3E2-C040B2F680DC}" srcOrd="0" destOrd="4" presId="urn:microsoft.com/office/officeart/2005/8/layout/hList1"/>
    <dgm:cxn modelId="{3B8E604B-F864-4373-AC24-21745A503990}" type="presOf" srcId="{B0915997-F640-479E-9D07-0DEC318F3931}" destId="{05105E68-EF47-4A8E-A702-71EE8004756A}" srcOrd="0" destOrd="2" presId="urn:microsoft.com/office/officeart/2005/8/layout/hList1"/>
    <dgm:cxn modelId="{E6C3FA87-DFEF-4B58-9DAE-1A625B782D42}" srcId="{1088AF4D-E47E-47AE-A243-574C61A946E2}" destId="{B1F0562F-8908-44CA-AC35-2B7A1F7E81A2}" srcOrd="2" destOrd="0" parTransId="{1B4290B6-56D4-4202-8F42-F64A87822299}" sibTransId="{02CB1D33-04B3-44C6-8C89-8C941BDF49E5}"/>
    <dgm:cxn modelId="{AEC2D134-7FF1-483B-B985-F7AFC90E92AD}" type="presOf" srcId="{96AD1080-6703-44F5-9F76-22112B57BBE9}" destId="{05105E68-EF47-4A8E-A702-71EE8004756A}" srcOrd="0" destOrd="4" presId="urn:microsoft.com/office/officeart/2005/8/layout/hList1"/>
    <dgm:cxn modelId="{81F01E77-B765-404F-B5EC-5B1688F686C0}" type="presOf" srcId="{D10589A3-64CB-42FB-82C5-490EC0515A3A}" destId="{05105E68-EF47-4A8E-A702-71EE8004756A}" srcOrd="0" destOrd="0" presId="urn:microsoft.com/office/officeart/2005/8/layout/hList1"/>
    <dgm:cxn modelId="{8CC4B9C6-A029-4ABC-933A-F65AE0CE2B7E}" srcId="{C4CF9618-DC03-41DF-82E2-8BD9AB97232E}" destId="{A394E76C-8742-4B2D-A663-017920D4ACB8}" srcOrd="7" destOrd="0" parTransId="{B6A27AA6-F779-4937-9E37-A403CB56BC15}" sibTransId="{30A3DDE3-BAB0-4C8E-9137-E4355FBBCCE9}"/>
    <dgm:cxn modelId="{E3E317ED-73F8-46CE-8FE7-AD5453CEAEBE}" srcId="{C4CF9618-DC03-41DF-82E2-8BD9AB97232E}" destId="{FCCED432-5B0B-4351-ACEA-6ECC0AF02970}" srcOrd="8" destOrd="0" parTransId="{D38D6002-872C-4968-954D-AB191B4F4817}" sibTransId="{0963F388-80EB-4502-81B1-9957126A72AF}"/>
    <dgm:cxn modelId="{DCB48A93-76F4-4F38-8C7D-09936F1D78E8}" type="presOf" srcId="{3610C751-B7E8-4CF2-8A2D-17D062457EF4}" destId="{104CEA55-ED2A-4FEA-B8E4-4D6C2EA860C9}" srcOrd="0" destOrd="2" presId="urn:microsoft.com/office/officeart/2005/8/layout/hList1"/>
    <dgm:cxn modelId="{46E4CADB-262A-412E-B7F0-472B58A7FE4E}" type="presOf" srcId="{CE509AC3-80B1-413E-8697-4249D6D68427}" destId="{B9E4799F-80B7-49AD-8AB3-A9BFE21DF61B}" srcOrd="0" destOrd="0" presId="urn:microsoft.com/office/officeart/2005/8/layout/hList1"/>
    <dgm:cxn modelId="{1F7333B5-4713-432D-A629-68FEBDD401C1}" type="presOf" srcId="{D736DDD6-0597-4FBD-83C9-23541EF11F87}" destId="{94979CC7-A311-44DC-B3BD-97C48242149D}" srcOrd="0" destOrd="0" presId="urn:microsoft.com/office/officeart/2005/8/layout/hList1"/>
    <dgm:cxn modelId="{D09F9953-F897-40DC-96D2-779D76EDBE69}" type="presOf" srcId="{CA5824D5-1C19-4501-B356-4A85BD676C27}" destId="{05105E68-EF47-4A8E-A702-71EE8004756A}" srcOrd="0" destOrd="5" presId="urn:microsoft.com/office/officeart/2005/8/layout/hList1"/>
    <dgm:cxn modelId="{E27F3387-D5F4-4B16-AE90-BA78668B7082}" type="presOf" srcId="{C4CF9618-DC03-41DF-82E2-8BD9AB97232E}" destId="{EDB3E0C3-84B7-4937-ADC6-503D55957558}" srcOrd="0" destOrd="0" presId="urn:microsoft.com/office/officeart/2005/8/layout/hList1"/>
    <dgm:cxn modelId="{642D31F3-919A-4B09-9458-1BE1EEE2F14C}" type="presOf" srcId="{14B9FF7C-7A7D-431F-B6EB-9A78EB99F966}" destId="{8ABEC19A-E454-4C93-9A42-E0D3103E81FC}" srcOrd="0" destOrd="3" presId="urn:microsoft.com/office/officeart/2005/8/layout/hList1"/>
    <dgm:cxn modelId="{D205926E-8EEF-4E5E-A43D-88653D0D5148}" srcId="{BC09377C-32B7-42E3-9C98-E39A326B081E}" destId="{3A66F4D2-A127-4356-B7A3-095275CFB751}" srcOrd="0" destOrd="0" parTransId="{21D5915D-9362-4B5E-BD39-C7691F341AE1}" sibTransId="{E120EFFA-1ADA-4AC6-81BA-C3803B776739}"/>
    <dgm:cxn modelId="{95215FFE-6E90-4964-9BB7-7D120855E500}" srcId="{005AF736-44D1-4923-A6D3-B928DE8EE0AA}" destId="{BC09377C-32B7-42E3-9C98-E39A326B081E}" srcOrd="1" destOrd="0" parTransId="{D6FC69B2-2A05-4B48-9BCF-93A72692988D}" sibTransId="{58933297-5245-40DB-9274-FCC0CD920272}"/>
    <dgm:cxn modelId="{F565B096-2180-420E-AF1E-D0D7B8D01EA0}" type="presOf" srcId="{FCCED432-5B0B-4351-ACEA-6ECC0AF02970}" destId="{05105E68-EF47-4A8E-A702-71EE8004756A}" srcOrd="0" destOrd="8" presId="urn:microsoft.com/office/officeart/2005/8/layout/hList1"/>
    <dgm:cxn modelId="{4A3EB7DE-A66C-4ECE-BF3C-57A54DBFE3EF}" type="presOf" srcId="{71E0EC34-5893-4B4D-BB07-B7E22A546EB4}" destId="{104CEA55-ED2A-4FEA-B8E4-4D6C2EA860C9}" srcOrd="0" destOrd="1" presId="urn:microsoft.com/office/officeart/2005/8/layout/hList1"/>
    <dgm:cxn modelId="{C099FD4A-D58A-4F83-AB2A-681B448C5049}" srcId="{8E23C348-5434-4D44-8B10-F921B08837C6}" destId="{161A813E-93A9-4057-84F6-80FAC8E3BA4E}" srcOrd="4" destOrd="0" parTransId="{3072596A-000A-435F-AD58-1EB0935F7281}" sibTransId="{11E2A6F0-069B-47FC-AE2E-78A28DE34FDC}"/>
    <dgm:cxn modelId="{35B4ED58-52E3-442A-9AFF-7454789F3C32}" srcId="{005AF736-44D1-4923-A6D3-B928DE8EE0AA}" destId="{C4CF9618-DC03-41DF-82E2-8BD9AB97232E}" srcOrd="5" destOrd="0" parTransId="{5B4A83E4-E367-446F-831A-62AC94BCA2E3}" sibTransId="{8D5D0AA4-6A1C-4696-8668-F2BF19A2DA3C}"/>
    <dgm:cxn modelId="{7F4A6856-552C-4ADB-A9C2-A8680F707036}" srcId="{005AF736-44D1-4923-A6D3-B928DE8EE0AA}" destId="{2805DA22-31B0-4F7C-8691-C9B610F779E6}" srcOrd="6" destOrd="0" parTransId="{ED1F5218-28BA-4D9B-9B2E-858A6198B638}" sibTransId="{E10AECC6-007B-4EF9-BB7C-98D65F72615E}"/>
    <dgm:cxn modelId="{4ADFC561-6EFA-4A4D-BCF2-DA97D7F22048}" type="presOf" srcId="{1ECD769D-3DFA-4AD9-8323-ADB11A770B56}" destId="{104CEA55-ED2A-4FEA-B8E4-4D6C2EA860C9}" srcOrd="0" destOrd="3" presId="urn:microsoft.com/office/officeart/2005/8/layout/hList1"/>
    <dgm:cxn modelId="{AE177033-FDF2-4536-8F84-EC4105FE6338}" srcId="{C4CF9618-DC03-41DF-82E2-8BD9AB97232E}" destId="{CA5824D5-1C19-4501-B356-4A85BD676C27}" srcOrd="5" destOrd="0" parTransId="{634011EB-844B-4E1C-BF0F-1C3C225D9C7D}" sibTransId="{2044D70B-9613-4B25-80AD-D65BCEAEBE32}"/>
    <dgm:cxn modelId="{ED502AFC-CC27-4861-BED1-F00351C32576}" type="presOf" srcId="{BC09377C-32B7-42E3-9C98-E39A326B081E}" destId="{93FAB8AB-9D9B-4D8E-8800-8479CBA93E3C}" srcOrd="0" destOrd="0" presId="urn:microsoft.com/office/officeart/2005/8/layout/hList1"/>
    <dgm:cxn modelId="{B0957B29-D79B-4E0C-AEA1-5E85E7822E4E}" srcId="{D8BA3BB7-C252-4C0A-9AEE-23D0B6ABF3A6}" destId="{4E266157-F5D5-41C0-B2C7-701BF3EAF400}" srcOrd="0" destOrd="0" parTransId="{51F39843-5A5E-405F-AFED-D9CD65B4298A}" sibTransId="{9EA694D5-380C-4F65-95E7-69402DBF5376}"/>
    <dgm:cxn modelId="{97DC40AC-23E0-43F3-8A77-AC1660A164B6}" srcId="{005AF736-44D1-4923-A6D3-B928DE8EE0AA}" destId="{F4A812F1-100C-42E6-8DF7-D3738C390A06}" srcOrd="4" destOrd="0" parTransId="{B02F6E77-2CB9-4278-AC56-50053159E08C}" sibTransId="{6502A3C5-22A4-4A4B-A1BB-BB34575F3DD1}"/>
    <dgm:cxn modelId="{84F2D3A1-284B-448B-B7B2-8B11A151C0D6}" type="presOf" srcId="{F4A812F1-100C-42E6-8DF7-D3738C390A06}" destId="{54291EAE-FC0F-4A67-9367-574F09CBDCDF}" srcOrd="0" destOrd="0" presId="urn:microsoft.com/office/officeart/2005/8/layout/hList1"/>
    <dgm:cxn modelId="{A28F8912-3E2D-42A2-92D0-DED7E8D43207}" srcId="{C4CF9618-DC03-41DF-82E2-8BD9AB97232E}" destId="{96AD1080-6703-44F5-9F76-22112B57BBE9}" srcOrd="4" destOrd="0" parTransId="{A5EB6563-C4EF-450D-83E2-E6314908E47B}" sibTransId="{0000530F-B20C-48AF-AD11-B1DDF32F6BBE}"/>
    <dgm:cxn modelId="{4352EA5B-7870-492C-9553-06C4E90EB9B1}" type="presOf" srcId="{5C6FBBF6-5A22-4A8B-8814-3E3FA64040F7}" destId="{AE788D98-F617-4833-BD92-F50AF1BB8DE1}" srcOrd="0" destOrd="1" presId="urn:microsoft.com/office/officeart/2005/8/layout/hList1"/>
    <dgm:cxn modelId="{BAFB5A98-4A86-4E38-B632-B163CBC05E51}" srcId="{1088AF4D-E47E-47AE-A243-574C61A946E2}" destId="{898E7F43-F812-45D0-8546-4652407038AD}" srcOrd="4" destOrd="0" parTransId="{17D320CE-4EF9-49B0-B816-474E00519A29}" sibTransId="{3A85D662-57D3-4B11-B69B-33DBF05F8D3A}"/>
    <dgm:cxn modelId="{8FC9F72F-C658-476C-8971-C1FD0F373FEB}" type="presOf" srcId="{AD1F7B95-F7C8-4D96-946C-BCAE08256A6C}" destId="{94979CC7-A311-44DC-B3BD-97C48242149D}" srcOrd="0" destOrd="2" presId="urn:microsoft.com/office/officeart/2005/8/layout/hList1"/>
    <dgm:cxn modelId="{65D9593A-BEC7-462B-8AEC-45A4D3661CFD}" srcId="{D8BA3BB7-C252-4C0A-9AEE-23D0B6ABF3A6}" destId="{14B9FF7C-7A7D-431F-B6EB-9A78EB99F966}" srcOrd="3" destOrd="0" parTransId="{5BDAA5EE-00B0-484A-895A-007B9AE95E73}" sibTransId="{A6A51374-EF32-4A99-A9F4-3BC9D8D4A0AE}"/>
    <dgm:cxn modelId="{6533075B-4437-47C2-9325-5750D4A5E996}" type="presOf" srcId="{2805DA22-31B0-4F7C-8691-C9B610F779E6}" destId="{3A88B77D-747B-4D0F-A567-7CB3CB8BAE4F}" srcOrd="0" destOrd="0" presId="urn:microsoft.com/office/officeart/2005/8/layout/hList1"/>
    <dgm:cxn modelId="{9B7983CC-6734-4CD0-AE7B-B6913BD0C2D3}" type="presOf" srcId="{89BA89F9-9F72-482A-8C03-BCEDC7A39C4D}" destId="{94979CC7-A311-44DC-B3BD-97C48242149D}" srcOrd="0" destOrd="1" presId="urn:microsoft.com/office/officeart/2005/8/layout/hList1"/>
    <dgm:cxn modelId="{40F5874B-BF4F-43CB-ABD8-F6F3CB0F1CA9}" srcId="{D8BA3BB7-C252-4C0A-9AEE-23D0B6ABF3A6}" destId="{577EDEB1-A8D7-4EF5-8CE7-2060446FD3AB}" srcOrd="2" destOrd="0" parTransId="{FB777E4C-FB5B-4867-8079-4FF4034DEB3F}" sibTransId="{53FCF683-41AA-412A-94FA-EE3442F99CE7}"/>
    <dgm:cxn modelId="{F75D4D35-048A-44AF-9EF1-1A9A8E65E734}" type="presOf" srcId="{3A66F4D2-A127-4356-B7A3-095275CFB751}" destId="{104CEA55-ED2A-4FEA-B8E4-4D6C2EA860C9}" srcOrd="0" destOrd="0" presId="urn:microsoft.com/office/officeart/2005/8/layout/hList1"/>
    <dgm:cxn modelId="{AD1EBA30-419E-4B65-87D2-5242EE1986E4}" srcId="{2805DA22-31B0-4F7C-8691-C9B610F779E6}" destId="{07106D6B-AFD4-4415-9A15-DCE911D64225}" srcOrd="2" destOrd="0" parTransId="{BDDED22F-15EE-4262-84AF-143F0347A05F}" sibTransId="{EFA735C5-46C7-4205-87AC-7F5BC68512BB}"/>
    <dgm:cxn modelId="{18A33235-0E61-4760-80E8-DA3A27C7ECBB}" srcId="{1088AF4D-E47E-47AE-A243-574C61A946E2}" destId="{6C9DC24D-6BC5-4404-98FD-5F5E627B12C7}" srcOrd="3" destOrd="0" parTransId="{44C580C3-4F94-466C-B338-D838B920D400}" sibTransId="{4D694745-8124-4F71-949C-532858D10800}"/>
    <dgm:cxn modelId="{814EC35F-A5C8-4576-9706-409975D64636}" srcId="{BC09377C-32B7-42E3-9C98-E39A326B081E}" destId="{65AD57B1-A013-4DEA-A57C-FDA2CCF3170E}" srcOrd="4" destOrd="0" parTransId="{57E07991-3E54-408C-9C63-1774DD3FC2C9}" sibTransId="{4FA9FDFF-6FB3-4B72-9A85-65897BFE6F2B}"/>
    <dgm:cxn modelId="{748DCFE7-8367-4374-A4C9-91B7278C7037}" srcId="{8E23C348-5434-4D44-8B10-F921B08837C6}" destId="{A5BDA4A5-42AE-4053-B1A6-CC510E674565}" srcOrd="3" destOrd="0" parTransId="{B2240F30-287E-4DC6-B196-7885B550E12F}" sibTransId="{3C3E6A46-6F90-4F26-9FEA-595655F24EA8}"/>
    <dgm:cxn modelId="{DBBF413D-A389-4BD6-A295-69D6AF00A9C2}" srcId="{D8BA3BB7-C252-4C0A-9AEE-23D0B6ABF3A6}" destId="{4035AE7C-243B-4509-A5E1-6D1D1A1EB497}" srcOrd="5" destOrd="0" parTransId="{3158E91C-FCEA-46C1-965C-EAB90D8C896C}" sibTransId="{FF5831BE-4B6E-4764-A740-9374459B29CA}"/>
    <dgm:cxn modelId="{8DC8C466-6D73-475F-8F98-7A70F09B3F93}" srcId="{2805DA22-31B0-4F7C-8691-C9B610F779E6}" destId="{A456BCD6-C45B-4C55-ABE6-A43EBE434E98}" srcOrd="0" destOrd="0" parTransId="{6BEC7E9D-BC8F-48E0-A88F-937DD7FF667E}" sibTransId="{086C16F7-04F3-4E27-A94F-05C74C8C1D52}"/>
    <dgm:cxn modelId="{6C3DC85F-1FCD-4411-9BB2-6B272862A8DE}" srcId="{C4CF9618-DC03-41DF-82E2-8BD9AB97232E}" destId="{F0CDB46F-EC53-4657-996E-8A6F57B6B89D}" srcOrd="1" destOrd="0" parTransId="{CFF413F7-B7D2-491D-97B7-2EED5277DCC7}" sibTransId="{DAE403D1-B35B-45B4-A03F-25981003715E}"/>
    <dgm:cxn modelId="{D8338B04-04AD-4996-B691-0F4B84F79661}" type="presOf" srcId="{8E23C348-5434-4D44-8B10-F921B08837C6}" destId="{5FEA6F00-640E-489F-BE91-60F6F24F5A2C}" srcOrd="0" destOrd="0" presId="urn:microsoft.com/office/officeart/2005/8/layout/hList1"/>
    <dgm:cxn modelId="{1AB91F5B-4AE6-41D5-A230-E19AEFB0948A}" srcId="{005AF736-44D1-4923-A6D3-B928DE8EE0AA}" destId="{8E23C348-5434-4D44-8B10-F921B08837C6}" srcOrd="2" destOrd="0" parTransId="{2D0AD812-4D4F-46D2-A800-3F01CB7D96B1}" sibTransId="{40DC42D3-B531-4972-AE46-72D86668A104}"/>
    <dgm:cxn modelId="{C56E2B42-E811-42BD-A307-736CC4471733}" srcId="{F4A812F1-100C-42E6-8DF7-D3738C390A06}" destId="{CE509AC3-80B1-413E-8697-4249D6D68427}" srcOrd="0" destOrd="0" parTransId="{9D62FA27-C9E1-478F-9B4F-45AA2BB7E97F}" sibTransId="{F67A97DF-47D0-4EFF-870B-949C273A6AD9}"/>
    <dgm:cxn modelId="{1EE1E7DA-234D-4B61-ACAC-93D50DAC7B51}" srcId="{C4CF9618-DC03-41DF-82E2-8BD9AB97232E}" destId="{B0915997-F640-479E-9D07-0DEC318F3931}" srcOrd="2" destOrd="0" parTransId="{D45EF2DE-987B-4062-9DFC-D9D72B56300B}" sibTransId="{EA62A75A-8DE4-40F3-80BD-884B4F8E024E}"/>
    <dgm:cxn modelId="{2F4242F8-CEDD-4D3F-BDBC-53520D9F3160}" type="presOf" srcId="{6C9DC24D-6BC5-4404-98FD-5F5E627B12C7}" destId="{99CE767C-0BE1-415C-B3E2-C040B2F680DC}" srcOrd="0" destOrd="3" presId="urn:microsoft.com/office/officeart/2005/8/layout/hList1"/>
    <dgm:cxn modelId="{ACCC54DE-F86F-4B0A-A5C8-B165C4E9C83A}" type="presOf" srcId="{AF3A441E-AD9E-4E36-98B7-A1447AE35EBA}" destId="{05105E68-EF47-4A8E-A702-71EE8004756A}" srcOrd="0" destOrd="3" presId="urn:microsoft.com/office/officeart/2005/8/layout/hList1"/>
    <dgm:cxn modelId="{2C6AB957-4BD6-41A6-8367-CB6E41229381}" type="presOf" srcId="{21067E7A-564B-4D51-B98F-38313EBA3FD2}" destId="{99CE767C-0BE1-415C-B3E2-C040B2F680DC}" srcOrd="0" destOrd="1" presId="urn:microsoft.com/office/officeart/2005/8/layout/hList1"/>
    <dgm:cxn modelId="{EFDA2A33-2D14-42A7-86BA-53B1634352A5}" srcId="{005AF736-44D1-4923-A6D3-B928DE8EE0AA}" destId="{1088AF4D-E47E-47AE-A243-574C61A946E2}" srcOrd="3" destOrd="0" parTransId="{AAA884E8-3FFF-4DDB-B09B-842C5199E11B}" sibTransId="{0909E7AF-ADC7-49FD-89A2-4A9E40131520}"/>
    <dgm:cxn modelId="{FC00FF9C-8F1B-4459-A98E-532910377409}" type="presOf" srcId="{F0CDB46F-EC53-4657-996E-8A6F57B6B89D}" destId="{05105E68-EF47-4A8E-A702-71EE8004756A}" srcOrd="0" destOrd="1" presId="urn:microsoft.com/office/officeart/2005/8/layout/hList1"/>
    <dgm:cxn modelId="{0B671847-9F18-4B9B-9401-ADF22CC0BD8D}" type="presOf" srcId="{4035AE7C-243B-4509-A5E1-6D1D1A1EB497}" destId="{8ABEC19A-E454-4C93-9A42-E0D3103E81FC}" srcOrd="0" destOrd="5" presId="urn:microsoft.com/office/officeart/2005/8/layout/hList1"/>
    <dgm:cxn modelId="{4DA9B560-5A5A-4639-9575-328D4F3ED71E}" type="presOf" srcId="{D8BA3BB7-C252-4C0A-9AEE-23D0B6ABF3A6}" destId="{BD52FADE-2C88-4342-B263-BC2565C41A42}" srcOrd="0" destOrd="0" presId="urn:microsoft.com/office/officeart/2005/8/layout/hList1"/>
    <dgm:cxn modelId="{1CE28703-617B-4826-AFE9-03D3B9FF6D61}" srcId="{BC09377C-32B7-42E3-9C98-E39A326B081E}" destId="{3610C751-B7E8-4CF2-8A2D-17D062457EF4}" srcOrd="2" destOrd="0" parTransId="{E8DE0049-FB67-4C63-BD3E-44886DDF56D4}" sibTransId="{AE34D090-90A6-4728-8924-ACB7DFB50701}"/>
    <dgm:cxn modelId="{B8640E85-84EF-470B-9576-FFFF63FC7AEC}" srcId="{8E23C348-5434-4D44-8B10-F921B08837C6}" destId="{8B894544-2E5F-43AC-A408-E8F442868B71}" srcOrd="6" destOrd="0" parTransId="{06E20A48-851F-4C5D-BE52-75DF26FA69E1}" sibTransId="{399B4F0A-8027-4375-A9FC-B465D077C99D}"/>
    <dgm:cxn modelId="{853B88E6-2889-4B53-AB06-638490334D61}" type="presOf" srcId="{B1F0562F-8908-44CA-AC35-2B7A1F7E81A2}" destId="{99CE767C-0BE1-415C-B3E2-C040B2F680DC}" srcOrd="0" destOrd="2" presId="urn:microsoft.com/office/officeart/2005/8/layout/hList1"/>
    <dgm:cxn modelId="{A0906069-290D-4CF8-A33E-500E526B92FF}" type="presOf" srcId="{1088AF4D-E47E-47AE-A243-574C61A946E2}" destId="{091DAC25-BE6E-4D87-A9CC-1B0EF1FE53D8}" srcOrd="0" destOrd="0" presId="urn:microsoft.com/office/officeart/2005/8/layout/hList1"/>
    <dgm:cxn modelId="{19542FC7-0750-4D73-99DC-1EAD7F7E6B70}" type="presOf" srcId="{A456BCD6-C45B-4C55-ABE6-A43EBE434E98}" destId="{AE788D98-F617-4833-BD92-F50AF1BB8DE1}" srcOrd="0" destOrd="0" presId="urn:microsoft.com/office/officeart/2005/8/layout/hList1"/>
    <dgm:cxn modelId="{B220FF5A-F306-407E-A316-889ED5B0DAB6}" srcId="{1088AF4D-E47E-47AE-A243-574C61A946E2}" destId="{21067E7A-564B-4D51-B98F-38313EBA3FD2}" srcOrd="1" destOrd="0" parTransId="{D467D1AA-68D3-4E26-A457-D411AAE910A8}" sibTransId="{81239B6E-0484-4DE9-BB92-DA8B6AA74ECF}"/>
    <dgm:cxn modelId="{EDBB530F-F109-41CA-9675-737088A669D5}" type="presOf" srcId="{07106D6B-AFD4-4415-9A15-DCE911D64225}" destId="{AE788D98-F617-4833-BD92-F50AF1BB8DE1}" srcOrd="0" destOrd="2" presId="urn:microsoft.com/office/officeart/2005/8/layout/hList1"/>
    <dgm:cxn modelId="{55EB5BC4-2F6D-4365-B8DE-1285E4FD7BB7}" type="presOf" srcId="{A5BDA4A5-42AE-4053-B1A6-CC510E674565}" destId="{94979CC7-A311-44DC-B3BD-97C48242149D}" srcOrd="0" destOrd="3" presId="urn:microsoft.com/office/officeart/2005/8/layout/hList1"/>
    <dgm:cxn modelId="{A3C79465-6CE8-4CFD-8866-DF1E7D01305A}" srcId="{D8BA3BB7-C252-4C0A-9AEE-23D0B6ABF3A6}" destId="{8350007D-566A-4CDA-B003-D3674E10B47C}" srcOrd="4" destOrd="0" parTransId="{E58C4FC9-6000-471B-BFDD-166DC36B213A}" sibTransId="{0AD1251A-865E-42C9-8298-B79D4E7B37C6}"/>
    <dgm:cxn modelId="{D61A248F-038A-4B49-8D21-E3BF75FE9949}" srcId="{C4CF9618-DC03-41DF-82E2-8BD9AB97232E}" destId="{AF3A441E-AD9E-4E36-98B7-A1447AE35EBA}" srcOrd="3" destOrd="0" parTransId="{7B90FB90-D6A2-460F-8105-B9F2F26A4E00}" sibTransId="{F179CF4E-EFDC-48E7-9A57-CB02142D806C}"/>
    <dgm:cxn modelId="{1570B084-B542-4373-BEA5-BFE9740C8D20}" type="presOf" srcId="{AAFA283C-023F-4160-9B07-568E1744C760}" destId="{B9E4799F-80B7-49AD-8AB3-A9BFE21DF61B}" srcOrd="0" destOrd="1" presId="urn:microsoft.com/office/officeart/2005/8/layout/hList1"/>
    <dgm:cxn modelId="{8061B60F-3322-4239-B517-97512E372647}" srcId="{F4A812F1-100C-42E6-8DF7-D3738C390A06}" destId="{5B27541D-8E7C-4F24-B6B6-B8B5EAF47257}" srcOrd="2" destOrd="0" parTransId="{12D942B8-1F5E-445E-98F2-D9139411B480}" sibTransId="{7A8851BC-07F0-4A77-AD70-4FA2C4B5E23C}"/>
    <dgm:cxn modelId="{311C66E4-2D6F-48B0-8ECE-4F39B345E98D}" type="presOf" srcId="{E06AA0F8-7AC5-483C-90F0-AFDE9DF757CA}" destId="{99CE767C-0BE1-415C-B3E2-C040B2F680DC}" srcOrd="0" destOrd="0" presId="urn:microsoft.com/office/officeart/2005/8/layout/hList1"/>
    <dgm:cxn modelId="{3AA476A2-3B1F-4F5A-ACAB-BA7AABDC9FC8}" srcId="{D8BA3BB7-C252-4C0A-9AEE-23D0B6ABF3A6}" destId="{90AC72FD-28F7-4B42-9372-CB532B383B11}" srcOrd="1" destOrd="0" parTransId="{A6139DA2-0688-46F0-A8C4-38CDE93D00B4}" sibTransId="{CE26C51E-68B6-4CB5-80B6-38B8C96E5FB2}"/>
    <dgm:cxn modelId="{C10E56EE-4FDA-4590-A314-55DA054B8097}" srcId="{F4A812F1-100C-42E6-8DF7-D3738C390A06}" destId="{AAFA283C-023F-4160-9B07-568E1744C760}" srcOrd="1" destOrd="0" parTransId="{1A72A6A5-D31B-44D3-A02B-CD16D3F8E62D}" sibTransId="{0299B38E-5970-447B-AE01-ACAC0B5F65E1}"/>
    <dgm:cxn modelId="{02E1997C-2E3E-4983-AAC5-125EFE6CD9E7}" type="presOf" srcId="{6181369F-C57E-4B7B-A092-71E0BF5CBF1F}" destId="{8ABEC19A-E454-4C93-9A42-E0D3103E81FC}" srcOrd="0" destOrd="6" presId="urn:microsoft.com/office/officeart/2005/8/layout/hList1"/>
    <dgm:cxn modelId="{753D8D3E-B406-4CAF-950B-5760B49863E2}" type="presOf" srcId="{90AC72FD-28F7-4B42-9372-CB532B383B11}" destId="{8ABEC19A-E454-4C93-9A42-E0D3103E81FC}" srcOrd="0" destOrd="1" presId="urn:microsoft.com/office/officeart/2005/8/layout/hList1"/>
    <dgm:cxn modelId="{8B028776-43AF-47D9-A3A2-4DBD351323C3}" type="presOf" srcId="{4E266157-F5D5-41C0-B2C7-701BF3EAF400}" destId="{8ABEC19A-E454-4C93-9A42-E0D3103E81FC}" srcOrd="0" destOrd="0" presId="urn:microsoft.com/office/officeart/2005/8/layout/hList1"/>
    <dgm:cxn modelId="{69A641ED-0280-4FEC-8A62-55EF86860F54}" srcId="{8E23C348-5434-4D44-8B10-F921B08837C6}" destId="{AD1F7B95-F7C8-4D96-946C-BCAE08256A6C}" srcOrd="2" destOrd="0" parTransId="{46C5BE4F-1193-4440-B22B-0372F9D61F62}" sibTransId="{3975D899-7EAB-459F-AE0F-27BD5740EDB8}"/>
    <dgm:cxn modelId="{5E58A1BD-5177-46D6-B7FF-DF94CB25506B}" type="presParOf" srcId="{55FA7112-0677-4CD9-9A4C-2C16D8CE86AE}" destId="{89CF0B73-4AB5-4453-ADA0-5C53AC9C3FC4}" srcOrd="0" destOrd="0" presId="urn:microsoft.com/office/officeart/2005/8/layout/hList1"/>
    <dgm:cxn modelId="{C59954F7-2C92-4D21-B48F-FEB3309D176B}" type="presParOf" srcId="{89CF0B73-4AB5-4453-ADA0-5C53AC9C3FC4}" destId="{BD52FADE-2C88-4342-B263-BC2565C41A42}" srcOrd="0" destOrd="0" presId="urn:microsoft.com/office/officeart/2005/8/layout/hList1"/>
    <dgm:cxn modelId="{EBA32FAA-859F-4F9A-AF4C-2A5D3C565648}" type="presParOf" srcId="{89CF0B73-4AB5-4453-ADA0-5C53AC9C3FC4}" destId="{8ABEC19A-E454-4C93-9A42-E0D3103E81FC}" srcOrd="1" destOrd="0" presId="urn:microsoft.com/office/officeart/2005/8/layout/hList1"/>
    <dgm:cxn modelId="{913CC5D7-BFF9-4AA7-BF27-E2E5C2E95484}" type="presParOf" srcId="{55FA7112-0677-4CD9-9A4C-2C16D8CE86AE}" destId="{16ADEDA8-6B5B-43A5-9401-4E4189EB36E3}" srcOrd="1" destOrd="0" presId="urn:microsoft.com/office/officeart/2005/8/layout/hList1"/>
    <dgm:cxn modelId="{F014C82D-8ACA-4BC5-B027-990A716EBED1}" type="presParOf" srcId="{55FA7112-0677-4CD9-9A4C-2C16D8CE86AE}" destId="{31C6093C-4AE9-47D3-B69F-51BB7D5BC73B}" srcOrd="2" destOrd="0" presId="urn:microsoft.com/office/officeart/2005/8/layout/hList1"/>
    <dgm:cxn modelId="{171D427F-F74D-4475-B356-EDDAF88FB12B}" type="presParOf" srcId="{31C6093C-4AE9-47D3-B69F-51BB7D5BC73B}" destId="{93FAB8AB-9D9B-4D8E-8800-8479CBA93E3C}" srcOrd="0" destOrd="0" presId="urn:microsoft.com/office/officeart/2005/8/layout/hList1"/>
    <dgm:cxn modelId="{E02DEEB0-480A-433F-998D-127C5AD29E91}" type="presParOf" srcId="{31C6093C-4AE9-47D3-B69F-51BB7D5BC73B}" destId="{104CEA55-ED2A-4FEA-B8E4-4D6C2EA860C9}" srcOrd="1" destOrd="0" presId="urn:microsoft.com/office/officeart/2005/8/layout/hList1"/>
    <dgm:cxn modelId="{A64E6EA8-4A20-4754-9932-30312FA8073B}" type="presParOf" srcId="{55FA7112-0677-4CD9-9A4C-2C16D8CE86AE}" destId="{08E535A6-4737-41CC-A6D7-DC0C3A9F3FB0}" srcOrd="3" destOrd="0" presId="urn:microsoft.com/office/officeart/2005/8/layout/hList1"/>
    <dgm:cxn modelId="{06EC79EB-2B24-4195-8B77-16147E53C1C2}" type="presParOf" srcId="{55FA7112-0677-4CD9-9A4C-2C16D8CE86AE}" destId="{F0A8D64F-8159-40FF-90C8-CAF0895F1097}" srcOrd="4" destOrd="0" presId="urn:microsoft.com/office/officeart/2005/8/layout/hList1"/>
    <dgm:cxn modelId="{3CDA8BE4-77E4-433F-AE97-95DE5B0D371C}" type="presParOf" srcId="{F0A8D64F-8159-40FF-90C8-CAF0895F1097}" destId="{5FEA6F00-640E-489F-BE91-60F6F24F5A2C}" srcOrd="0" destOrd="0" presId="urn:microsoft.com/office/officeart/2005/8/layout/hList1"/>
    <dgm:cxn modelId="{1739C4F1-534C-4087-99D2-BEF1E3EDB0BE}" type="presParOf" srcId="{F0A8D64F-8159-40FF-90C8-CAF0895F1097}" destId="{94979CC7-A311-44DC-B3BD-97C48242149D}" srcOrd="1" destOrd="0" presId="urn:microsoft.com/office/officeart/2005/8/layout/hList1"/>
    <dgm:cxn modelId="{9E22A3EE-8F06-4BF9-8993-47309268F259}" type="presParOf" srcId="{55FA7112-0677-4CD9-9A4C-2C16D8CE86AE}" destId="{1D6B18B9-3232-4911-AF05-CE4BA43FDE98}" srcOrd="5" destOrd="0" presId="urn:microsoft.com/office/officeart/2005/8/layout/hList1"/>
    <dgm:cxn modelId="{4F8C81F8-CB7A-48D7-8ED8-20D303BD8617}" type="presParOf" srcId="{55FA7112-0677-4CD9-9A4C-2C16D8CE86AE}" destId="{FA94D70B-8B13-408C-92AE-9973326FD46D}" srcOrd="6" destOrd="0" presId="urn:microsoft.com/office/officeart/2005/8/layout/hList1"/>
    <dgm:cxn modelId="{19F14D54-DF7B-4E4A-A326-2591504B6322}" type="presParOf" srcId="{FA94D70B-8B13-408C-92AE-9973326FD46D}" destId="{091DAC25-BE6E-4D87-A9CC-1B0EF1FE53D8}" srcOrd="0" destOrd="0" presId="urn:microsoft.com/office/officeart/2005/8/layout/hList1"/>
    <dgm:cxn modelId="{2C1D8927-2288-4B46-A01D-988BD48AF6AA}" type="presParOf" srcId="{FA94D70B-8B13-408C-92AE-9973326FD46D}" destId="{99CE767C-0BE1-415C-B3E2-C040B2F680DC}" srcOrd="1" destOrd="0" presId="urn:microsoft.com/office/officeart/2005/8/layout/hList1"/>
    <dgm:cxn modelId="{178938CC-793F-4733-9E8B-D0109795618F}" type="presParOf" srcId="{55FA7112-0677-4CD9-9A4C-2C16D8CE86AE}" destId="{07B1BA1C-057D-462D-8696-4529AFFC943D}" srcOrd="7" destOrd="0" presId="urn:microsoft.com/office/officeart/2005/8/layout/hList1"/>
    <dgm:cxn modelId="{07ECE82A-5F8C-47EB-9B4A-0D9956CEBE4C}" type="presParOf" srcId="{55FA7112-0677-4CD9-9A4C-2C16D8CE86AE}" destId="{7C384505-44FE-4B82-BDFB-83336EC44369}" srcOrd="8" destOrd="0" presId="urn:microsoft.com/office/officeart/2005/8/layout/hList1"/>
    <dgm:cxn modelId="{DF842FB7-4384-4B3A-A5F8-E2BEF6391D4A}" type="presParOf" srcId="{7C384505-44FE-4B82-BDFB-83336EC44369}" destId="{54291EAE-FC0F-4A67-9367-574F09CBDCDF}" srcOrd="0" destOrd="0" presId="urn:microsoft.com/office/officeart/2005/8/layout/hList1"/>
    <dgm:cxn modelId="{2D34CD28-5BA3-4575-9F11-A7D797E6737B}" type="presParOf" srcId="{7C384505-44FE-4B82-BDFB-83336EC44369}" destId="{B9E4799F-80B7-49AD-8AB3-A9BFE21DF61B}" srcOrd="1" destOrd="0" presId="urn:microsoft.com/office/officeart/2005/8/layout/hList1"/>
    <dgm:cxn modelId="{E41201F2-B46A-4039-9878-598477DB2325}" type="presParOf" srcId="{55FA7112-0677-4CD9-9A4C-2C16D8CE86AE}" destId="{FCC1DAFF-1289-4F13-8915-FC8A942868D5}" srcOrd="9" destOrd="0" presId="urn:microsoft.com/office/officeart/2005/8/layout/hList1"/>
    <dgm:cxn modelId="{0BB09F54-5135-42AF-BE9D-3D5221661161}" type="presParOf" srcId="{55FA7112-0677-4CD9-9A4C-2C16D8CE86AE}" destId="{695E2B63-3078-4BA4-9F95-86661426B0D1}" srcOrd="10" destOrd="0" presId="urn:microsoft.com/office/officeart/2005/8/layout/hList1"/>
    <dgm:cxn modelId="{8F428B6F-2DBE-45DA-81BE-33C0A81F0D3F}" type="presParOf" srcId="{695E2B63-3078-4BA4-9F95-86661426B0D1}" destId="{EDB3E0C3-84B7-4937-ADC6-503D55957558}" srcOrd="0" destOrd="0" presId="urn:microsoft.com/office/officeart/2005/8/layout/hList1"/>
    <dgm:cxn modelId="{49E9E2F4-6296-48F6-94CB-41E88BE7B628}" type="presParOf" srcId="{695E2B63-3078-4BA4-9F95-86661426B0D1}" destId="{05105E68-EF47-4A8E-A702-71EE8004756A}" srcOrd="1" destOrd="0" presId="urn:microsoft.com/office/officeart/2005/8/layout/hList1"/>
    <dgm:cxn modelId="{5BF3663B-A858-4BC4-8B4B-9AB7CE479338}" type="presParOf" srcId="{55FA7112-0677-4CD9-9A4C-2C16D8CE86AE}" destId="{CE416A33-3E79-4D44-BD55-1CF7483E0017}" srcOrd="11" destOrd="0" presId="urn:microsoft.com/office/officeart/2005/8/layout/hList1"/>
    <dgm:cxn modelId="{9C452121-8D5E-4A4F-8E50-2FD0EB8D88B2}" type="presParOf" srcId="{55FA7112-0677-4CD9-9A4C-2C16D8CE86AE}" destId="{1EAD5D20-2FBC-4802-98D2-66528C1F67C9}" srcOrd="12" destOrd="0" presId="urn:microsoft.com/office/officeart/2005/8/layout/hList1"/>
    <dgm:cxn modelId="{3D695CA4-F498-4506-B947-8D9B00608282}" type="presParOf" srcId="{1EAD5D20-2FBC-4802-98D2-66528C1F67C9}" destId="{3A88B77D-747B-4D0F-A567-7CB3CB8BAE4F}" srcOrd="0" destOrd="0" presId="urn:microsoft.com/office/officeart/2005/8/layout/hList1"/>
    <dgm:cxn modelId="{89B1C542-C9FC-4997-8950-1F9EB567F67A}" type="presParOf" srcId="{1EAD5D20-2FBC-4802-98D2-66528C1F67C9}" destId="{AE788D98-F617-4833-BD92-F50AF1BB8D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017BA0-0FD1-4C3C-86C2-86D6EC9BB138}" type="datetimeFigureOut">
              <a:rPr lang="en-US" smtClean="0"/>
              <a:t>4/10/2017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438032-B9E0-494D-85BA-B474F0D54011}" type="slidenum">
              <a:rPr lang="en-US" smtClean="0"/>
              <a:t>‹#›</a:t>
            </a:fld>
            <a:endParaRPr lang="en-US" dirty="0"/>
          </a:p>
        </p:txBody>
      </p:sp>
    </p:spTree>
    <p:extLst>
      <p:ext uri="{BB962C8B-B14F-4D97-AF65-F5344CB8AC3E}">
        <p14:creationId xmlns:p14="http://schemas.microsoft.com/office/powerpoint/2010/main" val="1283918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8D733-7E1F-4775-BCB3-287FB6A12973}" type="datetimeFigureOut">
              <a:rPr lang="en-US" smtClean="0"/>
              <a:t>4/10/2017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64AD8-5229-44E4-9BAC-D1182B1E95E5}" type="slidenum">
              <a:rPr lang="en-US" smtClean="0"/>
              <a:t>‹#›</a:t>
            </a:fld>
            <a:endParaRPr lang="en-US" dirty="0"/>
          </a:p>
        </p:txBody>
      </p:sp>
    </p:spTree>
    <p:extLst>
      <p:ext uri="{BB962C8B-B14F-4D97-AF65-F5344CB8AC3E}">
        <p14:creationId xmlns:p14="http://schemas.microsoft.com/office/powerpoint/2010/main" val="3595891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764AD8-5229-44E4-9BAC-D1182B1E95E5}" type="slidenum">
              <a:rPr lang="en-US" smtClean="0"/>
              <a:t>1</a:t>
            </a:fld>
            <a:endParaRPr lang="en-US" dirty="0"/>
          </a:p>
        </p:txBody>
      </p:sp>
    </p:spTree>
    <p:extLst>
      <p:ext uri="{BB962C8B-B14F-4D97-AF65-F5344CB8AC3E}">
        <p14:creationId xmlns:p14="http://schemas.microsoft.com/office/powerpoint/2010/main" val="9029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10</a:t>
            </a:fld>
            <a:endParaRPr lang="en-US" dirty="0"/>
          </a:p>
        </p:txBody>
      </p:sp>
    </p:spTree>
    <p:extLst>
      <p:ext uri="{BB962C8B-B14F-4D97-AF65-F5344CB8AC3E}">
        <p14:creationId xmlns:p14="http://schemas.microsoft.com/office/powerpoint/2010/main" val="426101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11</a:t>
            </a:fld>
            <a:endParaRPr lang="en-US" dirty="0"/>
          </a:p>
        </p:txBody>
      </p:sp>
    </p:spTree>
    <p:extLst>
      <p:ext uri="{BB962C8B-B14F-4D97-AF65-F5344CB8AC3E}">
        <p14:creationId xmlns:p14="http://schemas.microsoft.com/office/powerpoint/2010/main" val="120042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12</a:t>
            </a:fld>
            <a:endParaRPr lang="en-US" dirty="0"/>
          </a:p>
        </p:txBody>
      </p:sp>
    </p:spTree>
    <p:extLst>
      <p:ext uri="{BB962C8B-B14F-4D97-AF65-F5344CB8AC3E}">
        <p14:creationId xmlns:p14="http://schemas.microsoft.com/office/powerpoint/2010/main" val="1396736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13</a:t>
            </a:fld>
            <a:endParaRPr lang="en-US" dirty="0"/>
          </a:p>
        </p:txBody>
      </p:sp>
    </p:spTree>
    <p:extLst>
      <p:ext uri="{BB962C8B-B14F-4D97-AF65-F5344CB8AC3E}">
        <p14:creationId xmlns:p14="http://schemas.microsoft.com/office/powerpoint/2010/main" val="74019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14</a:t>
            </a:fld>
            <a:endParaRPr lang="en-US" dirty="0"/>
          </a:p>
        </p:txBody>
      </p:sp>
    </p:spTree>
    <p:extLst>
      <p:ext uri="{BB962C8B-B14F-4D97-AF65-F5344CB8AC3E}">
        <p14:creationId xmlns:p14="http://schemas.microsoft.com/office/powerpoint/2010/main" val="228357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15</a:t>
            </a:fld>
            <a:endParaRPr lang="en-US" dirty="0"/>
          </a:p>
        </p:txBody>
      </p:sp>
    </p:spTree>
    <p:extLst>
      <p:ext uri="{BB962C8B-B14F-4D97-AF65-F5344CB8AC3E}">
        <p14:creationId xmlns:p14="http://schemas.microsoft.com/office/powerpoint/2010/main" val="429034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16</a:t>
            </a:fld>
            <a:endParaRPr lang="en-US" dirty="0"/>
          </a:p>
        </p:txBody>
      </p:sp>
    </p:spTree>
    <p:extLst>
      <p:ext uri="{BB962C8B-B14F-4D97-AF65-F5344CB8AC3E}">
        <p14:creationId xmlns:p14="http://schemas.microsoft.com/office/powerpoint/2010/main" val="118974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17</a:t>
            </a:fld>
            <a:endParaRPr lang="en-US" dirty="0"/>
          </a:p>
        </p:txBody>
      </p:sp>
    </p:spTree>
    <p:extLst>
      <p:ext uri="{BB962C8B-B14F-4D97-AF65-F5344CB8AC3E}">
        <p14:creationId xmlns:p14="http://schemas.microsoft.com/office/powerpoint/2010/main" val="182981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18</a:t>
            </a:fld>
            <a:endParaRPr lang="en-US" dirty="0"/>
          </a:p>
        </p:txBody>
      </p:sp>
    </p:spTree>
    <p:extLst>
      <p:ext uri="{BB962C8B-B14F-4D97-AF65-F5344CB8AC3E}">
        <p14:creationId xmlns:p14="http://schemas.microsoft.com/office/powerpoint/2010/main" val="428004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19</a:t>
            </a:fld>
            <a:endParaRPr lang="en-US" dirty="0"/>
          </a:p>
        </p:txBody>
      </p:sp>
    </p:spTree>
    <p:extLst>
      <p:ext uri="{BB962C8B-B14F-4D97-AF65-F5344CB8AC3E}">
        <p14:creationId xmlns:p14="http://schemas.microsoft.com/office/powerpoint/2010/main" val="287201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2</a:t>
            </a:fld>
            <a:endParaRPr lang="en-US" dirty="0"/>
          </a:p>
        </p:txBody>
      </p:sp>
    </p:spTree>
    <p:extLst>
      <p:ext uri="{BB962C8B-B14F-4D97-AF65-F5344CB8AC3E}">
        <p14:creationId xmlns:p14="http://schemas.microsoft.com/office/powerpoint/2010/main" val="1995919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20</a:t>
            </a:fld>
            <a:endParaRPr lang="en-US" dirty="0"/>
          </a:p>
        </p:txBody>
      </p:sp>
    </p:spTree>
    <p:extLst>
      <p:ext uri="{BB962C8B-B14F-4D97-AF65-F5344CB8AC3E}">
        <p14:creationId xmlns:p14="http://schemas.microsoft.com/office/powerpoint/2010/main" val="389929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21</a:t>
            </a:fld>
            <a:endParaRPr lang="en-US" dirty="0"/>
          </a:p>
        </p:txBody>
      </p:sp>
    </p:spTree>
    <p:extLst>
      <p:ext uri="{BB962C8B-B14F-4D97-AF65-F5344CB8AC3E}">
        <p14:creationId xmlns:p14="http://schemas.microsoft.com/office/powerpoint/2010/main" val="140138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23</a:t>
            </a:fld>
            <a:endParaRPr lang="en-US" dirty="0"/>
          </a:p>
        </p:txBody>
      </p:sp>
    </p:spTree>
    <p:extLst>
      <p:ext uri="{BB962C8B-B14F-4D97-AF65-F5344CB8AC3E}">
        <p14:creationId xmlns:p14="http://schemas.microsoft.com/office/powerpoint/2010/main" val="349561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3</a:t>
            </a:fld>
            <a:endParaRPr lang="en-US" dirty="0"/>
          </a:p>
        </p:txBody>
      </p:sp>
    </p:spTree>
    <p:extLst>
      <p:ext uri="{BB962C8B-B14F-4D97-AF65-F5344CB8AC3E}">
        <p14:creationId xmlns:p14="http://schemas.microsoft.com/office/powerpoint/2010/main" val="4213211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4</a:t>
            </a:fld>
            <a:endParaRPr lang="en-US" dirty="0"/>
          </a:p>
        </p:txBody>
      </p:sp>
    </p:spTree>
    <p:extLst>
      <p:ext uri="{BB962C8B-B14F-4D97-AF65-F5344CB8AC3E}">
        <p14:creationId xmlns:p14="http://schemas.microsoft.com/office/powerpoint/2010/main" val="335043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5</a:t>
            </a:fld>
            <a:endParaRPr lang="en-US" dirty="0"/>
          </a:p>
        </p:txBody>
      </p:sp>
    </p:spTree>
    <p:extLst>
      <p:ext uri="{BB962C8B-B14F-4D97-AF65-F5344CB8AC3E}">
        <p14:creationId xmlns:p14="http://schemas.microsoft.com/office/powerpoint/2010/main" val="346359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6</a:t>
            </a:fld>
            <a:endParaRPr lang="en-US" dirty="0"/>
          </a:p>
        </p:txBody>
      </p:sp>
    </p:spTree>
    <p:extLst>
      <p:ext uri="{BB962C8B-B14F-4D97-AF65-F5344CB8AC3E}">
        <p14:creationId xmlns:p14="http://schemas.microsoft.com/office/powerpoint/2010/main" val="396686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7</a:t>
            </a:fld>
            <a:endParaRPr lang="en-US" dirty="0"/>
          </a:p>
        </p:txBody>
      </p:sp>
    </p:spTree>
    <p:extLst>
      <p:ext uri="{BB962C8B-B14F-4D97-AF65-F5344CB8AC3E}">
        <p14:creationId xmlns:p14="http://schemas.microsoft.com/office/powerpoint/2010/main" val="232814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8</a:t>
            </a:fld>
            <a:endParaRPr lang="en-US" dirty="0"/>
          </a:p>
        </p:txBody>
      </p:sp>
    </p:spTree>
    <p:extLst>
      <p:ext uri="{BB962C8B-B14F-4D97-AF65-F5344CB8AC3E}">
        <p14:creationId xmlns:p14="http://schemas.microsoft.com/office/powerpoint/2010/main" val="349960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18FFC4-FD42-4272-BDE2-4A4687E0C9DB}" type="slidenum">
              <a:rPr lang="en-US" smtClean="0"/>
              <a:t>9</a:t>
            </a:fld>
            <a:endParaRPr lang="en-US" dirty="0"/>
          </a:p>
        </p:txBody>
      </p:sp>
    </p:spTree>
    <p:extLst>
      <p:ext uri="{BB962C8B-B14F-4D97-AF65-F5344CB8AC3E}">
        <p14:creationId xmlns:p14="http://schemas.microsoft.com/office/powerpoint/2010/main" val="3854028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twitter.com/WAMedBoard"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hyperlink" Target="mailto:jimi.bush@doh.wa.gov" TargetMode="Externa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twitter.com/WAMedBoard" TargetMode="External"/><Relationship Id="rId2" Type="http://schemas.openxmlformats.org/officeDocument/2006/relationships/hyperlink" Target="https://www.facebook.com/Washington-State-Medical-Quality-Assurance-Commission-1548354572107042/"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hyperlink" Target="mailto:jimi.bush@doh.wa.gov"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Washington State Medical Quality Assurance Commission </a:t>
            </a:r>
            <a:endParaRPr lang="en-US" dirty="0"/>
          </a:p>
        </p:txBody>
      </p:sp>
      <p:sp>
        <p:nvSpPr>
          <p:cNvPr id="14"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C4CCD-1362-4CC7-BA2D-0BEF6B3ABFE9}" type="slidenum">
              <a:rPr lang="en-US" smtClean="0"/>
              <a:t>‹#›</a:t>
            </a:fld>
            <a:endParaRPr lang="en-US" dirty="0"/>
          </a:p>
        </p:txBody>
      </p:sp>
      <p:sp>
        <p:nvSpPr>
          <p:cNvPr id="17" name="Rectangle 16"/>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684" t="-408" r="16855" b="408"/>
          <a:stretch/>
        </p:blipFill>
        <p:spPr>
          <a:xfrm>
            <a:off x="0" y="-27994"/>
            <a:ext cx="5991869" cy="6885993"/>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72" r="12698"/>
          <a:stretch/>
        </p:blipFill>
        <p:spPr>
          <a:xfrm>
            <a:off x="5534671" y="0"/>
            <a:ext cx="6654282" cy="6858000"/>
          </a:xfrm>
          <a:prstGeom prst="rect">
            <a:avLst/>
          </a:prstGeom>
        </p:spPr>
      </p:pic>
      <p:sp>
        <p:nvSpPr>
          <p:cNvPr id="20" name="Title 1"/>
          <p:cNvSpPr>
            <a:spLocks noGrp="1"/>
          </p:cNvSpPr>
          <p:nvPr>
            <p:ph type="ctrTitle" hasCustomPrompt="1"/>
          </p:nvPr>
        </p:nvSpPr>
        <p:spPr>
          <a:xfrm>
            <a:off x="0" y="2600862"/>
            <a:ext cx="12188952" cy="2387600"/>
          </a:xfrm>
          <a:solidFill>
            <a:schemeClr val="bg1">
              <a:alpha val="60000"/>
            </a:schemeClr>
          </a:solidFill>
        </p:spPr>
        <p:txBody>
          <a:bodyPr anchor="b"/>
          <a:lstStyle>
            <a:lvl1pPr algn="l">
              <a:defRPr sz="4000">
                <a:solidFill>
                  <a:schemeClr val="tx1"/>
                </a:solidFill>
              </a:defRPr>
            </a:lvl1pPr>
          </a:lstStyle>
          <a:p>
            <a:r>
              <a:rPr lang="en-US" dirty="0" smtClean="0"/>
              <a:t>Medial Quality Assurance Commission </a:t>
            </a:r>
            <a:endParaRPr lang="en-US" dirty="0"/>
          </a:p>
        </p:txBody>
      </p:sp>
      <p:sp>
        <p:nvSpPr>
          <p:cNvPr id="19" name="Subtitle 2"/>
          <p:cNvSpPr>
            <a:spLocks noGrp="1"/>
          </p:cNvSpPr>
          <p:nvPr>
            <p:ph type="subTitle" idx="1" hasCustomPrompt="1"/>
          </p:nvPr>
        </p:nvSpPr>
        <p:spPr>
          <a:xfrm>
            <a:off x="5534670" y="5202238"/>
            <a:ext cx="6654282" cy="1655762"/>
          </a:xfrm>
          <a:solidFill>
            <a:schemeClr val="bg1">
              <a:alpha val="51000"/>
            </a:schemeClr>
          </a:solidFill>
        </p:spPr>
        <p:txBody>
          <a:bodyPr/>
          <a:lstStyle>
            <a:lvl1pPr marL="0" indent="0" algn="l">
              <a:buNone/>
              <a:defRPr sz="24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Group </a:t>
            </a:r>
          </a:p>
          <a:p>
            <a:r>
              <a:rPr lang="en-US" dirty="0" smtClean="0"/>
              <a:t>Date</a:t>
            </a:r>
          </a:p>
          <a:p>
            <a:r>
              <a:rPr lang="en-US" dirty="0" smtClean="0"/>
              <a:t>Presenter Name </a:t>
            </a:r>
            <a:endParaRPr lang="en-US" dirty="0"/>
          </a:p>
        </p:txBody>
      </p:sp>
    </p:spTree>
    <p:extLst>
      <p:ext uri="{BB962C8B-B14F-4D97-AF65-F5344CB8AC3E}">
        <p14:creationId xmlns:p14="http://schemas.microsoft.com/office/powerpoint/2010/main" val="374671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933700"/>
            <a:ext cx="10515600" cy="32218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8" name="TextBox 7"/>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9" name="TextBox 8"/>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100455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Washington State Medical Quality Assurance Commission </a:t>
            </a:r>
            <a:endParaRPr lang="en-US" dirty="0"/>
          </a:p>
        </p:txBody>
      </p:sp>
      <p:sp>
        <p:nvSpPr>
          <p:cNvPr id="5" name="Footer Placeholder 4"/>
          <p:cNvSpPr>
            <a:spLocks noGrp="1"/>
          </p:cNvSpPr>
          <p:nvPr>
            <p:ph type="ftr" sz="quarter" idx="11"/>
          </p:nvPr>
        </p:nvSpPr>
        <p:spPr/>
        <p:txBody>
          <a:bodyPr/>
          <a:lstStyle/>
          <a:p>
            <a:endParaRPr lang="en-US" dirty="0"/>
          </a:p>
        </p:txBody>
      </p:sp>
      <p:sp>
        <p:nvSpPr>
          <p:cNvPr id="3" name="Vertical Text Placeholder 2"/>
          <p:cNvSpPr>
            <a:spLocks noGrp="1"/>
          </p:cNvSpPr>
          <p:nvPr>
            <p:ph type="body" orient="vert" idx="1"/>
          </p:nvPr>
        </p:nvSpPr>
        <p:spPr>
          <a:xfrm>
            <a:off x="838200" y="1447799"/>
            <a:ext cx="7734300" cy="4729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8724900" y="1447799"/>
            <a:ext cx="2628900" cy="4729163"/>
          </a:xfrm>
        </p:spPr>
        <p:txBody>
          <a:bodyPr vert="eaVert"/>
          <a:lstStyle/>
          <a:p>
            <a:r>
              <a:rPr lang="en-US" smtClean="0"/>
              <a:t>Click to edit Master title style</a:t>
            </a:r>
            <a:endParaRPr lang="en-US"/>
          </a:p>
        </p:txBody>
      </p:sp>
      <p:sp>
        <p:nvSpPr>
          <p:cNvPr id="7" name="TextBox 6"/>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2"/>
              </a:rPr>
              <a:t>WaMedBoard</a:t>
            </a:r>
            <a:endParaRPr lang="en-US" dirty="0"/>
          </a:p>
        </p:txBody>
      </p:sp>
    </p:spTree>
    <p:extLst>
      <p:ext uri="{BB962C8B-B14F-4D97-AF65-F5344CB8AC3E}">
        <p14:creationId xmlns:p14="http://schemas.microsoft.com/office/powerpoint/2010/main" val="222103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pSp>
        <p:nvGrpSpPr>
          <p:cNvPr id="13" name="Group 12"/>
          <p:cNvGrpSpPr/>
          <p:nvPr userDrawn="1"/>
        </p:nvGrpSpPr>
        <p:grpSpPr>
          <a:xfrm>
            <a:off x="3048" y="0"/>
            <a:ext cx="12188952" cy="6858000"/>
            <a:chOff x="3048" y="0"/>
            <a:chExt cx="12188952" cy="6858000"/>
          </a:xfrm>
        </p:grpSpPr>
        <p:sp>
          <p:nvSpPr>
            <p:cNvPr id="11" name="Rectangle 10"/>
            <p:cNvSpPr/>
            <p:nvPr userDrawn="1"/>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2"/>
            <a:srcRect t="5040" b="1624"/>
            <a:stretch/>
          </p:blipFill>
          <p:spPr>
            <a:xfrm>
              <a:off x="3048" y="1"/>
              <a:ext cx="12188952" cy="6400800"/>
            </a:xfrm>
            <a:prstGeom prst="rect">
              <a:avLst/>
            </a:prstGeom>
            <a:effectLst>
              <a:innerShdw blurRad="63500" dist="50800" dir="5400000">
                <a:prstClr val="black">
                  <a:alpha val="50000"/>
                </a:prstClr>
              </a:innerShdw>
            </a:effectLst>
          </p:spPr>
        </p:pic>
      </p:grpSp>
      <p:sp>
        <p:nvSpPr>
          <p:cNvPr id="3" name="Subtitle 2"/>
          <p:cNvSpPr>
            <a:spLocks noGrp="1"/>
          </p:cNvSpPr>
          <p:nvPr userDrawn="1">
            <p:ph type="subTitle" idx="1"/>
          </p:nvPr>
        </p:nvSpPr>
        <p:spPr>
          <a:xfrm>
            <a:off x="76200" y="4856481"/>
            <a:ext cx="5970037"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2" name="Title 1"/>
          <p:cNvSpPr>
            <a:spLocks noGrp="1"/>
          </p:cNvSpPr>
          <p:nvPr userDrawn="1">
            <p:ph type="ctrTitle"/>
          </p:nvPr>
        </p:nvSpPr>
        <p:spPr>
          <a:xfrm>
            <a:off x="76200" y="2295843"/>
            <a:ext cx="5970037" cy="2387600"/>
          </a:xfrm>
        </p:spPr>
        <p:txBody>
          <a:bodyPr anchor="b"/>
          <a:lstStyle>
            <a:lvl1pPr algn="l">
              <a:defRPr sz="4000">
                <a:solidFill>
                  <a:schemeClr val="bg1"/>
                </a:solidFill>
              </a:defRPr>
            </a:lvl1pPr>
          </a:lstStyle>
          <a:p>
            <a:r>
              <a:rPr lang="en-US" smtClean="0"/>
              <a:t>Click to edit Master title style</a:t>
            </a:r>
            <a:endParaRPr lang="en-US" dirty="0"/>
          </a:p>
        </p:txBody>
      </p:sp>
      <p:sp>
        <p:nvSpPr>
          <p:cNvPr id="10"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Washington State Medical Quality Assurance Commission </a:t>
            </a:r>
            <a:endParaRPr lang="en-US" dirty="0"/>
          </a:p>
        </p:txBody>
      </p:sp>
      <p:sp>
        <p:nvSpPr>
          <p:cNvPr id="14"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C4CCD-1362-4CC7-BA2D-0BEF6B3ABFE9}" type="slidenum">
              <a:rPr lang="en-US" smtClean="0"/>
              <a:t>‹#›</a:t>
            </a:fld>
            <a:endParaRPr lang="en-US" dirty="0"/>
          </a:p>
        </p:txBody>
      </p:sp>
    </p:spTree>
    <p:extLst>
      <p:ext uri="{BB962C8B-B14F-4D97-AF65-F5344CB8AC3E}">
        <p14:creationId xmlns:p14="http://schemas.microsoft.com/office/powerpoint/2010/main" val="240807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TextBox 6"/>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8" name="TextBox 7"/>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9" name="TextBox 8"/>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401006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p:spPr>
        <p:txBody>
          <a:bodyPr anchor="b"/>
          <a:lstStyle>
            <a:lvl1pPr>
              <a:defRPr sz="6000"/>
            </a:lvl1pPr>
          </a:lstStyle>
          <a:p>
            <a:r>
              <a:rPr lang="en-US" smtClean="0"/>
              <a:t>Click to edit Master title style</a:t>
            </a:r>
            <a:endParaRPr lang="en-US"/>
          </a:p>
        </p:txBody>
      </p:sp>
      <p:sp>
        <p:nvSpPr>
          <p:cNvPr id="7" name="TextBox 6"/>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8" name="TextBox 7"/>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9" name="TextBox 8"/>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36882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2933699"/>
            <a:ext cx="5181600" cy="324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838200" y="2933699"/>
            <a:ext cx="5181600" cy="324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TextBox 7"/>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9" name="TextBox 8"/>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
        <p:nvSpPr>
          <p:cNvPr id="11" name="TextBox 10"/>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5"/>
              </a:rPr>
              <a:t>Jimi.Bush@doh.wa.gov</a:t>
            </a:r>
            <a:endParaRPr lang="en-US" dirty="0"/>
          </a:p>
        </p:txBody>
      </p:sp>
    </p:spTree>
    <p:extLst>
      <p:ext uri="{BB962C8B-B14F-4D97-AF65-F5344CB8AC3E}">
        <p14:creationId xmlns:p14="http://schemas.microsoft.com/office/powerpoint/2010/main" val="292684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3493588"/>
            <a:ext cx="5157787" cy="26786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2788737"/>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3493588"/>
            <a:ext cx="5156200" cy="26786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831850" y="2788737"/>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831850" y="1447800"/>
            <a:ext cx="10515600" cy="1143000"/>
          </a:xfrm>
        </p:spPr>
        <p:txBody>
          <a:bodyPr/>
          <a:lstStyle/>
          <a:p>
            <a:r>
              <a:rPr lang="en-US" smtClean="0"/>
              <a:t>Click to edit Master title style</a:t>
            </a:r>
            <a:endParaRPr lang="en-US"/>
          </a:p>
        </p:txBody>
      </p:sp>
      <p:sp>
        <p:nvSpPr>
          <p:cNvPr id="10" name="TextBox 9"/>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11" name="TextBox 10"/>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12" name="TextBox 11"/>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132810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7" name="TextBox 6"/>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8" name="TextBox 7"/>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304530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6" name="TextBox 5"/>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7" name="TextBox 6"/>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290004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17649"/>
            <a:ext cx="6172200" cy="43556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3133494"/>
            <a:ext cx="3932237" cy="3062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1447800"/>
            <a:ext cx="3932237" cy="1600200"/>
          </a:xfrm>
        </p:spPr>
        <p:txBody>
          <a:bodyPr anchor="b"/>
          <a:lstStyle>
            <a:lvl1pPr>
              <a:defRPr sz="3200"/>
            </a:lvl1pPr>
          </a:lstStyle>
          <a:p>
            <a:r>
              <a:rPr lang="en-US" smtClean="0"/>
              <a:t>Click to edit Master title style</a:t>
            </a:r>
            <a:endParaRPr lang="en-US"/>
          </a:p>
        </p:txBody>
      </p:sp>
      <p:sp>
        <p:nvSpPr>
          <p:cNvPr id="8" name="TextBox 7"/>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9" name="TextBox 8"/>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10" name="TextBox 9"/>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21256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447800"/>
            <a:ext cx="61722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3133494"/>
            <a:ext cx="3932237" cy="30387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1447800"/>
            <a:ext cx="3932237" cy="1600200"/>
          </a:xfrm>
        </p:spPr>
        <p:txBody>
          <a:bodyPr anchor="b"/>
          <a:lstStyle>
            <a:lvl1pPr>
              <a:defRPr sz="3200"/>
            </a:lvl1pPr>
          </a:lstStyle>
          <a:p>
            <a:r>
              <a:rPr lang="en-US" smtClean="0"/>
              <a:t>Click to edit Master title style</a:t>
            </a:r>
            <a:endParaRPr lang="en-US"/>
          </a:p>
        </p:txBody>
      </p:sp>
      <p:sp>
        <p:nvSpPr>
          <p:cNvPr id="8" name="TextBox 7"/>
          <p:cNvSpPr txBox="1"/>
          <p:nvPr userDrawn="1"/>
        </p:nvSpPr>
        <p:spPr>
          <a:xfrm>
            <a:off x="640407" y="6449267"/>
            <a:ext cx="4114800" cy="2769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sz="1200" dirty="0" smtClean="0">
                <a:solidFill>
                  <a:schemeClr val="bg1"/>
                </a:solidFill>
                <a:hlinkClick r:id="rId2"/>
              </a:rPr>
              <a:t>Washington State Medical Quality Assurance Commission </a:t>
            </a:r>
            <a:endParaRPr lang="en-US" sz="1200" dirty="0">
              <a:solidFill>
                <a:schemeClr val="bg1"/>
              </a:solidFill>
            </a:endParaRPr>
          </a:p>
        </p:txBody>
      </p:sp>
      <p:sp>
        <p:nvSpPr>
          <p:cNvPr id="9" name="TextBox 8"/>
          <p:cNvSpPr txBox="1"/>
          <p:nvPr userDrawn="1"/>
        </p:nvSpPr>
        <p:spPr>
          <a:xfrm>
            <a:off x="5004707" y="6365113"/>
            <a:ext cx="203018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t>@</a:t>
            </a:r>
            <a:r>
              <a:rPr lang="en-US" dirty="0" err="1" smtClean="0">
                <a:hlinkClick r:id="rId3"/>
              </a:rPr>
              <a:t>WaMedBoard</a:t>
            </a:r>
            <a:endParaRPr lang="en-US" dirty="0"/>
          </a:p>
        </p:txBody>
      </p:sp>
      <p:sp>
        <p:nvSpPr>
          <p:cNvPr id="10" name="TextBox 9"/>
          <p:cNvSpPr txBox="1"/>
          <p:nvPr userDrawn="1"/>
        </p:nvSpPr>
        <p:spPr>
          <a:xfrm>
            <a:off x="7960179" y="6356934"/>
            <a:ext cx="265339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r>
              <a:rPr lang="en-US" dirty="0" smtClean="0">
                <a:hlinkClick r:id="rId4"/>
              </a:rPr>
              <a:t>Jimi.Bush@doh.wa.gov</a:t>
            </a:r>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3107" y="6254685"/>
            <a:ext cx="631372" cy="631372"/>
          </a:xfrm>
          <a:prstGeom prst="rect">
            <a:avLst/>
          </a:prstGeom>
        </p:spPr>
      </p:pic>
    </p:spTree>
    <p:extLst>
      <p:ext uri="{BB962C8B-B14F-4D97-AF65-F5344CB8AC3E}">
        <p14:creationId xmlns:p14="http://schemas.microsoft.com/office/powerpoint/2010/main" val="26785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userDrawn="1"/>
        </p:nvGrpSpPr>
        <p:grpSpPr>
          <a:xfrm>
            <a:off x="-2005" y="-5407"/>
            <a:ext cx="12197116" cy="6863407"/>
            <a:chOff x="-37772" y="-5407"/>
            <a:chExt cx="12197116" cy="6863407"/>
          </a:xfrm>
        </p:grpSpPr>
        <p:sp>
          <p:nvSpPr>
            <p:cNvPr id="12" name="Rectangle 11"/>
            <p:cNvSpPr/>
            <p:nvPr userDrawn="1"/>
          </p:nvSpPr>
          <p:spPr>
            <a:xfrm>
              <a:off x="-29608" y="6311900"/>
              <a:ext cx="12188952" cy="546100"/>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37772" y="-5407"/>
              <a:ext cx="12188952" cy="1367309"/>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2"/>
          </p:nvPr>
        </p:nvSpPr>
        <p:spPr>
          <a:xfrm>
            <a:off x="838199" y="6356350"/>
            <a:ext cx="3810001"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t>Washington State Medical Quality Assurance Commission </a:t>
            </a:r>
            <a:endParaRPr lang="en-US" dirty="0"/>
          </a:p>
        </p:txBody>
      </p:sp>
      <p:sp>
        <p:nvSpPr>
          <p:cNvPr id="5" name="Footer Placeholder 4"/>
          <p:cNvSpPr>
            <a:spLocks noGrp="1"/>
          </p:cNvSpPr>
          <p:nvPr>
            <p:ph type="ftr" sz="quarter" idx="3"/>
          </p:nvPr>
        </p:nvSpPr>
        <p:spPr>
          <a:xfrm>
            <a:off x="8450907" y="63651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Jimi.bush@doh.wa.gov</a:t>
            </a:r>
            <a:endParaRPr lang="en-US" dirty="0"/>
          </a:p>
        </p:txBody>
      </p:sp>
      <p:sp>
        <p:nvSpPr>
          <p:cNvPr id="6" name="Slide Number Placeholder 5"/>
          <p:cNvSpPr>
            <a:spLocks noGrp="1"/>
          </p:cNvSpPr>
          <p:nvPr>
            <p:ph type="sldNum" sz="quarter" idx="4"/>
          </p:nvPr>
        </p:nvSpPr>
        <p:spPr>
          <a:xfrm>
            <a:off x="5174307" y="6361141"/>
            <a:ext cx="3276600" cy="365125"/>
          </a:xfrm>
          <a:prstGeom prst="rect">
            <a:avLst/>
          </a:prstGeom>
        </p:spPr>
        <p:txBody>
          <a:bodyPr vert="horz" lIns="91440" tIns="45720" rIns="91440" bIns="45720" rtlCol="0" anchor="ctr"/>
          <a:lstStyle>
            <a:lvl1pPr algn="r">
              <a:defRPr sz="1200">
                <a:solidFill>
                  <a:schemeClr val="bg1"/>
                </a:solidFill>
              </a:defRPr>
            </a:lvl1pPr>
          </a:lstStyle>
          <a:p>
            <a:pPr algn="l"/>
            <a:r>
              <a:rPr lang="en-US" dirty="0" smtClean="0"/>
              <a:t>@</a:t>
            </a:r>
            <a:r>
              <a:rPr lang="en-US" dirty="0" err="1" smtClean="0"/>
              <a:t>WAMedBoard</a:t>
            </a:r>
            <a:endParaRPr lang="en-US" dirty="0"/>
          </a:p>
        </p:txBody>
      </p:sp>
      <p:sp>
        <p:nvSpPr>
          <p:cNvPr id="3" name="Text Placeholder 2"/>
          <p:cNvSpPr>
            <a:spLocks noGrp="1"/>
          </p:cNvSpPr>
          <p:nvPr>
            <p:ph type="body" idx="1"/>
          </p:nvPr>
        </p:nvSpPr>
        <p:spPr>
          <a:xfrm>
            <a:off x="838200" y="2955073"/>
            <a:ext cx="10515600" cy="32218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838200" y="1447800"/>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97832" y="-13687"/>
            <a:ext cx="7996335" cy="137161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7637" y="6272212"/>
            <a:ext cx="607218" cy="607218"/>
          </a:xfrm>
          <a:prstGeom prst="rect">
            <a:avLst/>
          </a:prstGeom>
        </p:spPr>
      </p:pic>
      <p:pic>
        <p:nvPicPr>
          <p:cNvPr id="16" name="Picture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48200" y="6307928"/>
            <a:ext cx="533400" cy="533400"/>
          </a:xfrm>
          <a:prstGeom prst="rect">
            <a:avLst/>
          </a:prstGeom>
        </p:spPr>
      </p:pic>
    </p:spTree>
    <p:extLst>
      <p:ext uri="{BB962C8B-B14F-4D97-AF65-F5344CB8AC3E}">
        <p14:creationId xmlns:p14="http://schemas.microsoft.com/office/powerpoint/2010/main" val="2578064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1"/>
        </a:buClr>
        <a:buSzPct val="80000"/>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848" userDrawn="1">
          <p15:clr>
            <a:srgbClr val="F26B43"/>
          </p15:clr>
        </p15:guide>
        <p15:guide id="1" pos="3840" userDrawn="1">
          <p15:clr>
            <a:srgbClr val="F26B43"/>
          </p15:clr>
        </p15:guide>
        <p15:guide id="2" orient="horz" pos="912" userDrawn="1">
          <p15:clr>
            <a:srgbClr val="F26B43"/>
          </p15:clr>
        </p15:guide>
        <p15:guide id="3" orient="horz" pos="3888" userDrawn="1">
          <p15:clr>
            <a:srgbClr val="F26B43"/>
          </p15:clr>
        </p15:guide>
        <p15:guide id="4" pos="648" userDrawn="1">
          <p15:clr>
            <a:srgbClr val="F26B43"/>
          </p15:clr>
        </p15:guide>
        <p15:guide id="5" pos="7152" userDrawn="1">
          <p15:clr>
            <a:srgbClr val="F26B43"/>
          </p15:clr>
        </p15:guide>
        <p15:guide id="6" orient="horz" pos="4104" userDrawn="1">
          <p15:clr>
            <a:srgbClr val="F26B43"/>
          </p15:clr>
        </p15:guide>
        <p15:guide id="7"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oh.wa.gov/Portals/1/Documents/3000/MD2015-08ReducingMedicalErrors6-25-15.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h.wa.gov/Portals/1/Documents/3000/MD2015-08ReducingMedicalErrors6-25-15.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Jimi.bush@doh.w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ww.doh.wa.gov/medica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macrmi.info/files/7213/5481/9579/930_emotional_impact_of_errors_on_physicians_copy.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acrmi.info/files/7213/5481/9579/930_emotional_impact_of_errors_on_physicians_copy.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term=(Thiedke%20CC)%20AND%20%222007%22%5bPublication%20Date%5d%20:%20%222007%22%5bPublication%20Date%5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carecomm.org/about-us/impact-of-communication-in-healthc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cbi.nlm.nih.gov/pubmed/15741532" TargetMode="External"/><Relationship Id="rId5" Type="http://schemas.openxmlformats.org/officeDocument/2006/relationships/hyperlink" Target="https://www.ncbi.nlm.nih.gov/pubmed?term=(dimeglio%20k%20)%20AND%20%222005%22%5bPublication%20Date%5d%20:%20%222005%22%5bPublication%20Date%5d" TargetMode="External"/><Relationship Id="rId4" Type="http://schemas.openxmlformats.org/officeDocument/2006/relationships/hyperlink" Target="https://www.ncbi.nlm.nih.gov/pubmed/1748995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oh.wa.gov/Portals/1/Documents/3000/MD2016-04CommunicationGuideline.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bwMode="ltGray">
          <a:xfrm>
            <a:off x="5534670" y="5202238"/>
            <a:ext cx="6862603" cy="1655762"/>
          </a:xfrm>
        </p:spPr>
        <p:txBody>
          <a:bodyPr/>
          <a:lstStyle/>
          <a:p>
            <a:r>
              <a:rPr lang="en-US" dirty="0" smtClean="0"/>
              <a:t>Washington Association Medical Staff Services</a:t>
            </a:r>
          </a:p>
          <a:p>
            <a:r>
              <a:rPr lang="en-US" dirty="0" smtClean="0"/>
              <a:t>April 27, 2017</a:t>
            </a:r>
          </a:p>
          <a:p>
            <a:r>
              <a:rPr lang="en-US" dirty="0" smtClean="0"/>
              <a:t>Jimi Bush: Performance and Outreach Manager </a:t>
            </a:r>
            <a:endParaRPr lang="en-US" dirty="0"/>
          </a:p>
        </p:txBody>
      </p:sp>
      <p:sp>
        <p:nvSpPr>
          <p:cNvPr id="2" name="Title 1"/>
          <p:cNvSpPr>
            <a:spLocks noGrp="1"/>
          </p:cNvSpPr>
          <p:nvPr>
            <p:ph type="ctrTitle"/>
          </p:nvPr>
        </p:nvSpPr>
        <p:spPr bwMode="ltGray">
          <a:xfrm>
            <a:off x="-1" y="2600862"/>
            <a:ext cx="12192001" cy="2387600"/>
          </a:xfrm>
        </p:spPr>
        <p:txBody>
          <a:bodyPr/>
          <a:lstStyle/>
          <a:p>
            <a:r>
              <a:rPr lang="en-US" sz="4400" dirty="0" smtClean="0"/>
              <a:t>MEDICAL QUALITY ASSURANCE COMMISSION:</a:t>
            </a:r>
            <a:r>
              <a:rPr lang="en-US" dirty="0" smtClean="0"/>
              <a:t/>
            </a:r>
            <a:br>
              <a:rPr lang="en-US" dirty="0" smtClean="0"/>
            </a:br>
            <a:r>
              <a:rPr lang="en-US" sz="3600" dirty="0" smtClean="0"/>
              <a:t>Error Disclosure </a:t>
            </a:r>
            <a:endParaRPr lang="en-US" sz="3600" dirty="0"/>
          </a:p>
        </p:txBody>
      </p:sp>
    </p:spTree>
    <p:extLst>
      <p:ext uri="{BB962C8B-B14F-4D97-AF65-F5344CB8AC3E}">
        <p14:creationId xmlns:p14="http://schemas.microsoft.com/office/powerpoint/2010/main" val="318159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12192000" cy="1325563"/>
          </a:xfrm>
        </p:spPr>
        <p:txBody>
          <a:bodyPr>
            <a:normAutofit fontScale="90000"/>
          </a:bodyPr>
          <a:lstStyle/>
          <a:p>
            <a:r>
              <a:rPr lang="en-US" dirty="0">
                <a:hlinkClick r:id="rId3"/>
              </a:rPr>
              <a:t>A Collaborative Approach to Reducing Medical Error and Enhancing Patient </a:t>
            </a:r>
            <a:r>
              <a:rPr lang="en-US" dirty="0" smtClean="0">
                <a:hlinkClick r:id="rId3"/>
              </a:rPr>
              <a:t>Safety Guideline </a:t>
            </a:r>
            <a:endParaRPr lang="en-US" dirty="0"/>
          </a:p>
        </p:txBody>
      </p:sp>
      <p:sp>
        <p:nvSpPr>
          <p:cNvPr id="3" name="Content Placeholder 2"/>
          <p:cNvSpPr>
            <a:spLocks noGrp="1"/>
          </p:cNvSpPr>
          <p:nvPr>
            <p:ph idx="1"/>
          </p:nvPr>
        </p:nvSpPr>
        <p:spPr>
          <a:xfrm>
            <a:off x="80681" y="3051269"/>
            <a:ext cx="11994777" cy="3498345"/>
          </a:xfrm>
        </p:spPr>
        <p:txBody>
          <a:bodyPr/>
          <a:lstStyle/>
          <a:p>
            <a:r>
              <a:rPr lang="en-US" dirty="0" smtClean="0"/>
              <a:t>Physicians wonder </a:t>
            </a:r>
            <a:r>
              <a:rPr lang="en-US" dirty="0"/>
              <a:t>whether to take personal responsibility for an error, especially given </a:t>
            </a:r>
            <a:r>
              <a:rPr lang="en-US" dirty="0" smtClean="0"/>
              <a:t>that </a:t>
            </a:r>
            <a:r>
              <a:rPr lang="en-US" dirty="0"/>
              <a:t>most errors are not failures of individual providers but rather breakdowns in the system of care</a:t>
            </a:r>
            <a:r>
              <a:rPr lang="en-US" dirty="0" smtClean="0"/>
              <a:t>.</a:t>
            </a:r>
          </a:p>
          <a:p>
            <a:r>
              <a:rPr lang="en-US" dirty="0"/>
              <a:t>A</a:t>
            </a:r>
            <a:r>
              <a:rPr lang="en-US" dirty="0" smtClean="0"/>
              <a:t> </a:t>
            </a:r>
            <a:r>
              <a:rPr lang="en-US" dirty="0"/>
              <a:t>new regulatory model is needed, one that focuses less on punishment and more on improving systems and preventing </a:t>
            </a:r>
            <a:r>
              <a:rPr lang="en-US" dirty="0" smtClean="0"/>
              <a:t>error.</a:t>
            </a:r>
          </a:p>
          <a:p>
            <a:r>
              <a:rPr lang="en-US" dirty="0" smtClean="0"/>
              <a:t>The </a:t>
            </a:r>
            <a:r>
              <a:rPr lang="en-US" dirty="0"/>
              <a:t>Commission believes that a more effective regulatory approach is to work directly with entities in the health care system to foster open </a:t>
            </a:r>
            <a:r>
              <a:rPr lang="en-US" dirty="0" smtClean="0"/>
              <a:t>communication.</a:t>
            </a:r>
            <a:endParaRPr lang="en-US" dirty="0"/>
          </a:p>
        </p:txBody>
      </p:sp>
    </p:spTree>
    <p:extLst>
      <p:ext uri="{BB962C8B-B14F-4D97-AF65-F5344CB8AC3E}">
        <p14:creationId xmlns:p14="http://schemas.microsoft.com/office/powerpoint/2010/main" val="24415224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4156"/>
            <a:ext cx="10515600" cy="1325563"/>
          </a:xfrm>
        </p:spPr>
        <p:txBody>
          <a:bodyPr>
            <a:normAutofit fontScale="90000"/>
          </a:bodyPr>
          <a:lstStyle/>
          <a:p>
            <a:r>
              <a:rPr lang="en-US" dirty="0">
                <a:hlinkClick r:id="rId3"/>
              </a:rPr>
              <a:t>A Collaborative Approach to Reducing Medical Error and Enhancing Patient </a:t>
            </a:r>
            <a:r>
              <a:rPr lang="en-US" dirty="0" smtClean="0">
                <a:hlinkClick r:id="rId3"/>
              </a:rPr>
              <a:t>Safety Guideline </a:t>
            </a:r>
            <a:endParaRPr lang="en-US" dirty="0"/>
          </a:p>
        </p:txBody>
      </p:sp>
      <p:sp>
        <p:nvSpPr>
          <p:cNvPr id="3" name="Content Placeholder 2"/>
          <p:cNvSpPr>
            <a:spLocks noGrp="1"/>
          </p:cNvSpPr>
          <p:nvPr>
            <p:ph idx="1"/>
          </p:nvPr>
        </p:nvSpPr>
        <p:spPr>
          <a:xfrm>
            <a:off x="236668" y="2579719"/>
            <a:ext cx="11833412" cy="3928657"/>
          </a:xfrm>
        </p:spPr>
        <p:txBody>
          <a:bodyPr>
            <a:normAutofit fontScale="70000" lnSpcReduction="20000"/>
          </a:bodyPr>
          <a:lstStyle/>
          <a:p>
            <a:pPr marL="0" indent="0">
              <a:buNone/>
            </a:pPr>
            <a:r>
              <a:rPr lang="en-US" dirty="0" smtClean="0"/>
              <a:t>Communication and Resolution Programs (CRP)</a:t>
            </a:r>
          </a:p>
          <a:p>
            <a:r>
              <a:rPr lang="en-US" dirty="0"/>
              <a:t>P</a:t>
            </a:r>
            <a:r>
              <a:rPr lang="en-US" dirty="0" smtClean="0"/>
              <a:t>romote </a:t>
            </a:r>
            <a:r>
              <a:rPr lang="en-US" dirty="0"/>
              <a:t>a patient-centered response to unanticipated outcomes: </a:t>
            </a:r>
            <a:endParaRPr lang="en-US" dirty="0" smtClean="0"/>
          </a:p>
          <a:p>
            <a:pPr lvl="1"/>
            <a:r>
              <a:rPr lang="en-US" dirty="0"/>
              <a:t>W</a:t>
            </a:r>
            <a:r>
              <a:rPr lang="en-US" dirty="0" smtClean="0"/>
              <a:t>hen </a:t>
            </a:r>
            <a:r>
              <a:rPr lang="en-US" dirty="0"/>
              <a:t>a patient is harmed by medical care, providers should be able to tell the patient exactly what happened, what steps will be taken to address the event, and how similar outcomes will be prevented. </a:t>
            </a:r>
            <a:endParaRPr lang="en-US" dirty="0" smtClean="0"/>
          </a:p>
          <a:p>
            <a:r>
              <a:rPr lang="en-US" dirty="0" smtClean="0"/>
              <a:t>CRPs </a:t>
            </a:r>
            <a:r>
              <a:rPr lang="en-US" dirty="0"/>
              <a:t>are characterized </a:t>
            </a:r>
            <a:r>
              <a:rPr lang="en-US" dirty="0" smtClean="0"/>
              <a:t>by:</a:t>
            </a:r>
          </a:p>
          <a:p>
            <a:pPr lvl="1"/>
            <a:r>
              <a:rPr lang="en-US" dirty="0"/>
              <a:t>O</a:t>
            </a:r>
            <a:r>
              <a:rPr lang="en-US" dirty="0" smtClean="0"/>
              <a:t>pen </a:t>
            </a:r>
            <a:r>
              <a:rPr lang="en-US" dirty="0"/>
              <a:t>and prompt communication; </a:t>
            </a:r>
            <a:endParaRPr lang="en-US" dirty="0" smtClean="0"/>
          </a:p>
          <a:p>
            <a:pPr lvl="1"/>
            <a:r>
              <a:rPr lang="en-US" dirty="0"/>
              <a:t>S</a:t>
            </a:r>
            <a:r>
              <a:rPr lang="en-US" dirty="0" smtClean="0"/>
              <a:t>upport </a:t>
            </a:r>
            <a:r>
              <a:rPr lang="en-US" dirty="0"/>
              <a:t>for involved patients, families, and care providers; </a:t>
            </a:r>
            <a:endParaRPr lang="en-US" dirty="0" smtClean="0"/>
          </a:p>
          <a:p>
            <a:pPr lvl="1"/>
            <a:r>
              <a:rPr lang="en-US" dirty="0" smtClean="0"/>
              <a:t>Rapid </a:t>
            </a:r>
            <a:r>
              <a:rPr lang="en-US" dirty="0"/>
              <a:t>investigation and closure of gaps that contributed to the unanticipated outcome; </a:t>
            </a:r>
            <a:endParaRPr lang="en-US" dirty="0" smtClean="0"/>
          </a:p>
          <a:p>
            <a:pPr lvl="1"/>
            <a:r>
              <a:rPr lang="en-US" dirty="0"/>
              <a:t>P</a:t>
            </a:r>
            <a:r>
              <a:rPr lang="en-US" dirty="0" smtClean="0"/>
              <a:t>roactive resolution;</a:t>
            </a:r>
          </a:p>
          <a:p>
            <a:r>
              <a:rPr lang="en-US" dirty="0" smtClean="0"/>
              <a:t>Providers must:</a:t>
            </a:r>
          </a:p>
          <a:p>
            <a:pPr lvl="1"/>
            <a:r>
              <a:rPr lang="en-US" dirty="0"/>
              <a:t>R</a:t>
            </a:r>
            <a:r>
              <a:rPr lang="en-US" dirty="0" smtClean="0"/>
              <a:t>eport </a:t>
            </a:r>
            <a:r>
              <a:rPr lang="en-US" dirty="0"/>
              <a:t>unanticipated outcomes as soon as they </a:t>
            </a:r>
            <a:r>
              <a:rPr lang="en-US" dirty="0" smtClean="0"/>
              <a:t>occur;</a:t>
            </a:r>
          </a:p>
          <a:p>
            <a:pPr lvl="1"/>
            <a:r>
              <a:rPr lang="en-US" dirty="0"/>
              <a:t>P</a:t>
            </a:r>
            <a:r>
              <a:rPr lang="en-US" dirty="0" smtClean="0"/>
              <a:t>articipate </a:t>
            </a:r>
            <a:r>
              <a:rPr lang="en-US" dirty="0"/>
              <a:t>in efforts to understand whether the unanticipated outcome was due to medical error or system </a:t>
            </a:r>
            <a:r>
              <a:rPr lang="en-US" dirty="0" smtClean="0"/>
              <a:t>failure;</a:t>
            </a:r>
          </a:p>
          <a:p>
            <a:pPr lvl="1"/>
            <a:r>
              <a:rPr lang="en-US" dirty="0"/>
              <a:t>P</a:t>
            </a:r>
            <a:r>
              <a:rPr lang="en-US" dirty="0" smtClean="0"/>
              <a:t>articipate </a:t>
            </a:r>
            <a:r>
              <a:rPr lang="en-US" dirty="0"/>
              <a:t>in efforts to prevent </a:t>
            </a:r>
            <a:r>
              <a:rPr lang="en-US" dirty="0" smtClean="0"/>
              <a:t>recurrences</a:t>
            </a:r>
            <a:r>
              <a:rPr lang="en-US" dirty="0"/>
              <a:t>;</a:t>
            </a:r>
          </a:p>
        </p:txBody>
      </p:sp>
    </p:spTree>
    <p:extLst>
      <p:ext uri="{BB962C8B-B14F-4D97-AF65-F5344CB8AC3E}">
        <p14:creationId xmlns:p14="http://schemas.microsoft.com/office/powerpoint/2010/main" val="36834075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circle(in)">
                                      <p:cBhvr>
                                        <p:cTn id="50" dur="2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circle(in)">
                                      <p:cBhvr>
                                        <p:cTn id="55" dur="20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circle(in)">
                                      <p:cBhvr>
                                        <p:cTn id="6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1"/>
            <a:ext cx="10515600" cy="671456"/>
          </a:xfrm>
        </p:spPr>
        <p:txBody>
          <a:bodyPr>
            <a:normAutofit fontScale="90000"/>
          </a:bodyPr>
          <a:lstStyle/>
          <a:p>
            <a:r>
              <a:rPr lang="en-US" dirty="0" smtClean="0"/>
              <a:t>Steps in disclosing an error</a:t>
            </a:r>
            <a:endParaRPr lang="en-US" dirty="0"/>
          </a:p>
        </p:txBody>
      </p:sp>
      <p:sp>
        <p:nvSpPr>
          <p:cNvPr id="3" name="Content Placeholder 2"/>
          <p:cNvSpPr>
            <a:spLocks noGrp="1"/>
          </p:cNvSpPr>
          <p:nvPr>
            <p:ph idx="1"/>
          </p:nvPr>
        </p:nvSpPr>
        <p:spPr>
          <a:xfrm>
            <a:off x="343347" y="2119257"/>
            <a:ext cx="11457791" cy="4130936"/>
          </a:xfrm>
        </p:spPr>
        <p:txBody>
          <a:bodyPr>
            <a:normAutofit fontScale="92500" lnSpcReduction="20000"/>
          </a:bodyPr>
          <a:lstStyle/>
          <a:p>
            <a:pPr marL="514350" indent="-514350">
              <a:buFont typeface="+mj-lt"/>
              <a:buAutoNum type="arabicPeriod"/>
            </a:pPr>
            <a:r>
              <a:rPr lang="en-US" dirty="0" smtClean="0"/>
              <a:t>Acknowledge the error;</a:t>
            </a:r>
          </a:p>
          <a:p>
            <a:pPr marL="514350" indent="-514350">
              <a:buFont typeface="+mj-lt"/>
              <a:buAutoNum type="arabicPeriod"/>
            </a:pPr>
            <a:r>
              <a:rPr lang="en-US" dirty="0" smtClean="0"/>
              <a:t>Conduct blame-free team conversation;</a:t>
            </a:r>
          </a:p>
          <a:p>
            <a:pPr marL="514350" indent="-514350">
              <a:buFont typeface="+mj-lt"/>
              <a:buAutoNum type="arabicPeriod"/>
            </a:pPr>
            <a:r>
              <a:rPr lang="en-US" dirty="0" smtClean="0"/>
              <a:t>Explain the error to the patient/ family in an explicit, jargon free, way;</a:t>
            </a:r>
          </a:p>
          <a:p>
            <a:pPr marL="514350" indent="-514350">
              <a:buFont typeface="+mj-lt"/>
              <a:buAutoNum type="arabicPeriod"/>
            </a:pPr>
            <a:r>
              <a:rPr lang="en-US" dirty="0"/>
              <a:t>Immediate investigation to determine the factors that led to the event</a:t>
            </a:r>
            <a:r>
              <a:rPr lang="en-US" dirty="0" smtClean="0"/>
              <a:t>;</a:t>
            </a:r>
          </a:p>
          <a:p>
            <a:pPr marL="514350" indent="-514350">
              <a:buFont typeface="+mj-lt"/>
              <a:buAutoNum type="arabicPeriod"/>
            </a:pPr>
            <a:r>
              <a:rPr lang="en-US" dirty="0" smtClean="0"/>
              <a:t>Communicating </a:t>
            </a:r>
            <a:r>
              <a:rPr lang="en-US" dirty="0"/>
              <a:t>the findings of the investigation to the patient and the patient’s family;</a:t>
            </a:r>
            <a:endParaRPr lang="en-US" dirty="0" smtClean="0"/>
          </a:p>
          <a:p>
            <a:pPr marL="914400" lvl="1" indent="-457200">
              <a:buFont typeface="+mj-lt"/>
              <a:buAutoNum type="alphaLcParenR"/>
            </a:pPr>
            <a:r>
              <a:rPr lang="en-US" dirty="0" smtClean="0"/>
              <a:t>Explain what you/the health care system will do to correct the error</a:t>
            </a:r>
          </a:p>
          <a:p>
            <a:pPr marL="914400" lvl="1" indent="-457200">
              <a:buFont typeface="+mj-lt"/>
              <a:buAutoNum type="alphaLcParenR"/>
            </a:pPr>
            <a:r>
              <a:rPr lang="en-US" dirty="0" smtClean="0"/>
              <a:t>Explain what you/ health care system will do to prevent the error from occurring again </a:t>
            </a:r>
          </a:p>
          <a:p>
            <a:pPr marL="514350" indent="-514350">
              <a:buFont typeface="+mj-lt"/>
              <a:buAutoNum type="arabicPeriod"/>
            </a:pPr>
            <a:r>
              <a:rPr lang="en-US" dirty="0" smtClean="0"/>
              <a:t>Apologize; </a:t>
            </a:r>
          </a:p>
          <a:p>
            <a:pPr marL="514350" indent="-514350">
              <a:buFont typeface="+mj-lt"/>
              <a:buAutoNum type="arabicPeriod"/>
            </a:pPr>
            <a:r>
              <a:rPr lang="en-US" dirty="0"/>
              <a:t>A change to the system to prevent the event from </a:t>
            </a:r>
            <a:r>
              <a:rPr lang="en-US" dirty="0" smtClean="0"/>
              <a:t>re-occurring;</a:t>
            </a:r>
          </a:p>
          <a:p>
            <a:pPr marL="514350" indent="-514350">
              <a:buFont typeface="+mj-lt"/>
              <a:buAutoNum type="arabicPeriod"/>
            </a:pPr>
            <a:r>
              <a:rPr lang="en-US" dirty="0" smtClean="0"/>
              <a:t>Shared learning;</a:t>
            </a:r>
            <a:endParaRPr lang="en-US" dirty="0"/>
          </a:p>
        </p:txBody>
      </p:sp>
    </p:spTree>
    <p:extLst>
      <p:ext uri="{BB962C8B-B14F-4D97-AF65-F5344CB8AC3E}">
        <p14:creationId xmlns:p14="http://schemas.microsoft.com/office/powerpoint/2010/main" val="1322150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9849" y="2581835"/>
            <a:ext cx="5938222" cy="3595128"/>
          </a:xfrm>
        </p:spPr>
        <p:txBody>
          <a:bodyPr>
            <a:normAutofit fontScale="70000" lnSpcReduction="20000"/>
          </a:bodyPr>
          <a:lstStyle/>
          <a:p>
            <a:r>
              <a:rPr lang="en-US" sz="4400" dirty="0" smtClean="0"/>
              <a:t>A helpful mnemonic summarizes what to do in responding and accepting patient emotions. </a:t>
            </a:r>
            <a:endParaRPr lang="en-US" sz="4400" dirty="0"/>
          </a:p>
          <a:p>
            <a:pPr lvl="1"/>
            <a:r>
              <a:rPr lang="en-US" sz="4000" b="1" dirty="0" smtClean="0"/>
              <a:t>N</a:t>
            </a:r>
            <a:r>
              <a:rPr lang="en-US" sz="4000" dirty="0" smtClean="0"/>
              <a:t>ame </a:t>
            </a:r>
            <a:r>
              <a:rPr lang="en-US" sz="4000" dirty="0"/>
              <a:t>the </a:t>
            </a:r>
            <a:r>
              <a:rPr lang="en-US" sz="4000" dirty="0" smtClean="0"/>
              <a:t>emotion</a:t>
            </a:r>
          </a:p>
          <a:p>
            <a:pPr lvl="1"/>
            <a:r>
              <a:rPr lang="en-US" sz="4000" b="1" dirty="0" smtClean="0"/>
              <a:t>U</a:t>
            </a:r>
            <a:r>
              <a:rPr lang="en-US" sz="4000" dirty="0" smtClean="0"/>
              <a:t>nderstand</a:t>
            </a:r>
          </a:p>
          <a:p>
            <a:pPr lvl="1"/>
            <a:r>
              <a:rPr lang="en-US" sz="4000" b="1" dirty="0" smtClean="0"/>
              <a:t>R</a:t>
            </a:r>
            <a:r>
              <a:rPr lang="en-US" sz="4000" dirty="0" smtClean="0"/>
              <a:t>espect</a:t>
            </a:r>
          </a:p>
          <a:p>
            <a:pPr lvl="1"/>
            <a:r>
              <a:rPr lang="en-US" sz="4000" b="1" dirty="0" smtClean="0"/>
              <a:t>S</a:t>
            </a:r>
            <a:r>
              <a:rPr lang="en-US" sz="4000" dirty="0" smtClean="0"/>
              <a:t>upport</a:t>
            </a:r>
          </a:p>
          <a:p>
            <a:pPr lvl="1"/>
            <a:r>
              <a:rPr lang="en-US" sz="4000" b="1" dirty="0"/>
              <a:t>E</a:t>
            </a:r>
            <a:r>
              <a:rPr lang="en-US" sz="4000" dirty="0" smtClean="0"/>
              <a:t>xplore</a:t>
            </a:r>
            <a:endParaRPr lang="en-US" sz="4000" dirty="0"/>
          </a:p>
          <a:p>
            <a:endParaRPr lang="en-US" dirty="0"/>
          </a:p>
        </p:txBody>
      </p:sp>
      <p:sp>
        <p:nvSpPr>
          <p:cNvPr id="2" name="Title 1"/>
          <p:cNvSpPr>
            <a:spLocks noGrp="1"/>
          </p:cNvSpPr>
          <p:nvPr>
            <p:ph type="title"/>
          </p:nvPr>
        </p:nvSpPr>
        <p:spPr/>
        <p:txBody>
          <a:bodyPr/>
          <a:lstStyle/>
          <a:p>
            <a:r>
              <a:rPr lang="en-US" dirty="0" smtClean="0"/>
              <a:t>NURSE</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7990" y="1594214"/>
            <a:ext cx="3725603" cy="4480560"/>
          </a:xfrm>
        </p:spPr>
      </p:pic>
    </p:spTree>
    <p:extLst>
      <p:ext uri="{BB962C8B-B14F-4D97-AF65-F5344CB8AC3E}">
        <p14:creationId xmlns:p14="http://schemas.microsoft.com/office/powerpoint/2010/main" val="41813835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mnemonic</a:t>
            </a:r>
            <a:endParaRPr lang="en-US" dirty="0"/>
          </a:p>
        </p:txBody>
      </p:sp>
      <p:sp>
        <p:nvSpPr>
          <p:cNvPr id="3" name="Content Placeholder 2"/>
          <p:cNvSpPr>
            <a:spLocks noGrp="1"/>
          </p:cNvSpPr>
          <p:nvPr>
            <p:ph sz="half" idx="1"/>
          </p:nvPr>
        </p:nvSpPr>
        <p:spPr>
          <a:xfrm>
            <a:off x="181984" y="1739601"/>
            <a:ext cx="5181600" cy="3243263"/>
          </a:xfrm>
        </p:spPr>
        <p:txBody>
          <a:bodyPr>
            <a:noAutofit/>
          </a:bodyPr>
          <a:lstStyle/>
          <a:p>
            <a:pPr marL="0" indent="0" algn="ctr">
              <a:buNone/>
            </a:pPr>
            <a:r>
              <a:rPr lang="en-US" sz="41300" dirty="0" smtClean="0"/>
              <a:t>N</a:t>
            </a:r>
            <a:endParaRPr lang="en-US" sz="41300" dirty="0"/>
          </a:p>
        </p:txBody>
      </p:sp>
      <p:sp>
        <p:nvSpPr>
          <p:cNvPr id="4" name="Content Placeholder 3"/>
          <p:cNvSpPr>
            <a:spLocks noGrp="1"/>
          </p:cNvSpPr>
          <p:nvPr>
            <p:ph sz="half" idx="2"/>
          </p:nvPr>
        </p:nvSpPr>
        <p:spPr>
          <a:xfrm>
            <a:off x="5777948" y="1825625"/>
            <a:ext cx="6414052" cy="4478356"/>
          </a:xfrm>
        </p:spPr>
        <p:txBody>
          <a:bodyPr>
            <a:normAutofit lnSpcReduction="10000"/>
          </a:bodyPr>
          <a:lstStyle/>
          <a:p>
            <a:pPr marL="0" indent="0">
              <a:buNone/>
            </a:pPr>
            <a:r>
              <a:rPr lang="en-US" sz="4800" dirty="0" smtClean="0"/>
              <a:t>Naming the emotion </a:t>
            </a:r>
          </a:p>
          <a:p>
            <a:r>
              <a:rPr lang="en-US" sz="3600" dirty="0"/>
              <a:t>B</a:t>
            </a:r>
            <a:r>
              <a:rPr lang="en-US" sz="3600" dirty="0" smtClean="0"/>
              <a:t>egin </a:t>
            </a:r>
            <a:r>
              <a:rPr lang="en-US" sz="3600" dirty="0"/>
              <a:t>by naming a patient emotion for </a:t>
            </a:r>
            <a:r>
              <a:rPr lang="en-US" sz="3600" dirty="0" smtClean="0"/>
              <a:t>yourself.</a:t>
            </a:r>
          </a:p>
          <a:p>
            <a:r>
              <a:rPr lang="en-US" sz="3600" dirty="0" smtClean="0"/>
              <a:t>Name </a:t>
            </a:r>
            <a:r>
              <a:rPr lang="en-US" sz="3600" dirty="0"/>
              <a:t>the emotion as to talk to the </a:t>
            </a:r>
            <a:r>
              <a:rPr lang="en-US" sz="3600" dirty="0" smtClean="0"/>
              <a:t>patient.</a:t>
            </a:r>
          </a:p>
          <a:p>
            <a:r>
              <a:rPr lang="en-US" sz="3600" dirty="0" smtClean="0"/>
              <a:t>Read </a:t>
            </a:r>
            <a:r>
              <a:rPr lang="en-US" sz="3600" dirty="0"/>
              <a:t>non-verbal clues that patients display. </a:t>
            </a:r>
            <a:endParaRPr lang="en-US" sz="3600" dirty="0" smtClean="0"/>
          </a:p>
          <a:p>
            <a:r>
              <a:rPr lang="en-US" sz="3600" dirty="0" smtClean="0"/>
              <a:t>Be suggestive</a:t>
            </a:r>
            <a:r>
              <a:rPr lang="en-US" sz="3600" dirty="0"/>
              <a:t>, not declarative</a:t>
            </a:r>
            <a:r>
              <a:rPr lang="en-US" sz="3600" dirty="0" smtClean="0"/>
              <a:t>.</a:t>
            </a:r>
          </a:p>
        </p:txBody>
      </p:sp>
    </p:spTree>
    <p:extLst>
      <p:ext uri="{BB962C8B-B14F-4D97-AF65-F5344CB8AC3E}">
        <p14:creationId xmlns:p14="http://schemas.microsoft.com/office/powerpoint/2010/main" val="14977863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mnemonic</a:t>
            </a:r>
            <a:endParaRPr lang="en-US" dirty="0"/>
          </a:p>
        </p:txBody>
      </p:sp>
      <p:sp>
        <p:nvSpPr>
          <p:cNvPr id="3" name="Content Placeholder 2"/>
          <p:cNvSpPr>
            <a:spLocks noGrp="1"/>
          </p:cNvSpPr>
          <p:nvPr>
            <p:ph sz="half" idx="1"/>
          </p:nvPr>
        </p:nvSpPr>
        <p:spPr>
          <a:xfrm>
            <a:off x="235772" y="1739600"/>
            <a:ext cx="5181600" cy="3243263"/>
          </a:xfrm>
        </p:spPr>
        <p:txBody>
          <a:bodyPr>
            <a:noAutofit/>
          </a:bodyPr>
          <a:lstStyle/>
          <a:p>
            <a:pPr marL="0" indent="0" algn="ctr">
              <a:buNone/>
            </a:pPr>
            <a:r>
              <a:rPr lang="en-US" sz="41300" dirty="0"/>
              <a:t>U</a:t>
            </a:r>
          </a:p>
        </p:txBody>
      </p:sp>
      <p:sp>
        <p:nvSpPr>
          <p:cNvPr id="4" name="Content Placeholder 3"/>
          <p:cNvSpPr>
            <a:spLocks noGrp="1"/>
          </p:cNvSpPr>
          <p:nvPr>
            <p:ph sz="half" idx="2"/>
          </p:nvPr>
        </p:nvSpPr>
        <p:spPr>
          <a:xfrm>
            <a:off x="5777948" y="1825625"/>
            <a:ext cx="6414052" cy="5032374"/>
          </a:xfrm>
        </p:spPr>
        <p:txBody>
          <a:bodyPr>
            <a:normAutofit/>
          </a:bodyPr>
          <a:lstStyle/>
          <a:p>
            <a:pPr marL="0" indent="0">
              <a:buNone/>
            </a:pPr>
            <a:r>
              <a:rPr lang="en-US" sz="4800" dirty="0" smtClean="0"/>
              <a:t>Understand </a:t>
            </a:r>
          </a:p>
          <a:p>
            <a:r>
              <a:rPr lang="en-US" sz="3600" dirty="0" smtClean="0"/>
              <a:t>Builds the relationship</a:t>
            </a:r>
          </a:p>
          <a:p>
            <a:r>
              <a:rPr lang="en-US" sz="3600" dirty="0" smtClean="0"/>
              <a:t>Avoid premature reassurance</a:t>
            </a:r>
          </a:p>
          <a:p>
            <a:r>
              <a:rPr lang="en-US" sz="3600" dirty="0" smtClean="0"/>
              <a:t>Understanding may involve</a:t>
            </a:r>
          </a:p>
          <a:p>
            <a:pPr lvl="1"/>
            <a:r>
              <a:rPr lang="en-US" sz="3200" dirty="0" smtClean="0"/>
              <a:t>Exploration</a:t>
            </a:r>
          </a:p>
          <a:p>
            <a:pPr lvl="1"/>
            <a:r>
              <a:rPr lang="en-US" sz="3200" dirty="0" smtClean="0"/>
              <a:t>Active listening</a:t>
            </a:r>
          </a:p>
          <a:p>
            <a:pPr lvl="1"/>
            <a:r>
              <a:rPr lang="en-US" sz="3200" dirty="0" smtClean="0"/>
              <a:t>Use of silence </a:t>
            </a:r>
          </a:p>
        </p:txBody>
      </p:sp>
    </p:spTree>
    <p:extLst>
      <p:ext uri="{BB962C8B-B14F-4D97-AF65-F5344CB8AC3E}">
        <p14:creationId xmlns:p14="http://schemas.microsoft.com/office/powerpoint/2010/main" val="3281132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mnemonic</a:t>
            </a:r>
            <a:endParaRPr lang="en-US" dirty="0"/>
          </a:p>
        </p:txBody>
      </p:sp>
      <p:sp>
        <p:nvSpPr>
          <p:cNvPr id="3" name="Content Placeholder 2"/>
          <p:cNvSpPr>
            <a:spLocks noGrp="1"/>
          </p:cNvSpPr>
          <p:nvPr>
            <p:ph sz="half" idx="1"/>
          </p:nvPr>
        </p:nvSpPr>
        <p:spPr>
          <a:xfrm>
            <a:off x="596348" y="1728843"/>
            <a:ext cx="5181600" cy="3243263"/>
          </a:xfrm>
        </p:spPr>
        <p:txBody>
          <a:bodyPr>
            <a:noAutofit/>
          </a:bodyPr>
          <a:lstStyle/>
          <a:p>
            <a:pPr marL="0" indent="0" algn="ctr">
              <a:buNone/>
            </a:pPr>
            <a:r>
              <a:rPr lang="en-US" sz="41300" dirty="0" smtClean="0"/>
              <a:t>R</a:t>
            </a:r>
            <a:endParaRPr lang="en-US" sz="41300" dirty="0"/>
          </a:p>
        </p:txBody>
      </p:sp>
      <p:sp>
        <p:nvSpPr>
          <p:cNvPr id="4" name="Content Placeholder 3"/>
          <p:cNvSpPr>
            <a:spLocks noGrp="1"/>
          </p:cNvSpPr>
          <p:nvPr>
            <p:ph sz="half" idx="2"/>
          </p:nvPr>
        </p:nvSpPr>
        <p:spPr>
          <a:xfrm>
            <a:off x="5777948" y="1825625"/>
            <a:ext cx="6414052" cy="4446083"/>
          </a:xfrm>
        </p:spPr>
        <p:txBody>
          <a:bodyPr>
            <a:normAutofit lnSpcReduction="10000"/>
          </a:bodyPr>
          <a:lstStyle/>
          <a:p>
            <a:pPr marL="0" indent="0">
              <a:buNone/>
            </a:pPr>
            <a:r>
              <a:rPr lang="en-US" sz="4800" dirty="0" smtClean="0"/>
              <a:t>Respecting</a:t>
            </a:r>
          </a:p>
          <a:p>
            <a:r>
              <a:rPr lang="en-US" sz="3600" dirty="0" smtClean="0"/>
              <a:t>Non-verbal</a:t>
            </a:r>
          </a:p>
          <a:p>
            <a:r>
              <a:rPr lang="en-US" sz="3600" dirty="0" smtClean="0"/>
              <a:t>Verbal helps </a:t>
            </a:r>
          </a:p>
          <a:p>
            <a:r>
              <a:rPr lang="en-US" sz="3600" dirty="0" smtClean="0"/>
              <a:t>Respecting emotions is an important step in showing empathy </a:t>
            </a:r>
          </a:p>
          <a:p>
            <a:r>
              <a:rPr lang="en-US" sz="3600" dirty="0" smtClean="0"/>
              <a:t>Strong emotion deserves strong acknowledgement </a:t>
            </a:r>
          </a:p>
        </p:txBody>
      </p:sp>
    </p:spTree>
    <p:extLst>
      <p:ext uri="{BB962C8B-B14F-4D97-AF65-F5344CB8AC3E}">
        <p14:creationId xmlns:p14="http://schemas.microsoft.com/office/powerpoint/2010/main" val="370364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mnemonic</a:t>
            </a:r>
            <a:endParaRPr lang="en-US" dirty="0"/>
          </a:p>
        </p:txBody>
      </p:sp>
      <p:sp>
        <p:nvSpPr>
          <p:cNvPr id="3" name="Content Placeholder 2"/>
          <p:cNvSpPr>
            <a:spLocks noGrp="1"/>
          </p:cNvSpPr>
          <p:nvPr>
            <p:ph sz="half" idx="1"/>
          </p:nvPr>
        </p:nvSpPr>
        <p:spPr>
          <a:xfrm>
            <a:off x="343348" y="1825625"/>
            <a:ext cx="5181600" cy="3243263"/>
          </a:xfrm>
        </p:spPr>
        <p:txBody>
          <a:bodyPr>
            <a:noAutofit/>
          </a:bodyPr>
          <a:lstStyle/>
          <a:p>
            <a:pPr marL="0" indent="0" algn="ctr">
              <a:buNone/>
            </a:pPr>
            <a:r>
              <a:rPr lang="en-US" sz="41300" dirty="0"/>
              <a:t>S</a:t>
            </a:r>
          </a:p>
        </p:txBody>
      </p:sp>
      <p:sp>
        <p:nvSpPr>
          <p:cNvPr id="4" name="Content Placeholder 3"/>
          <p:cNvSpPr>
            <a:spLocks noGrp="1"/>
          </p:cNvSpPr>
          <p:nvPr>
            <p:ph sz="half" idx="2"/>
          </p:nvPr>
        </p:nvSpPr>
        <p:spPr>
          <a:xfrm>
            <a:off x="5777948" y="2773363"/>
            <a:ext cx="6414052" cy="3519861"/>
          </a:xfrm>
        </p:spPr>
        <p:txBody>
          <a:bodyPr>
            <a:normAutofit/>
          </a:bodyPr>
          <a:lstStyle/>
          <a:p>
            <a:pPr marL="0" indent="0">
              <a:buNone/>
            </a:pPr>
            <a:r>
              <a:rPr lang="en-US" sz="4800" dirty="0" smtClean="0"/>
              <a:t>Supporting</a:t>
            </a:r>
          </a:p>
          <a:p>
            <a:r>
              <a:rPr lang="en-US" sz="3600" dirty="0" smtClean="0"/>
              <a:t>Concern</a:t>
            </a:r>
          </a:p>
          <a:p>
            <a:r>
              <a:rPr lang="en-US" sz="3600" dirty="0" smtClean="0"/>
              <a:t>Articulate understanding</a:t>
            </a:r>
          </a:p>
          <a:p>
            <a:r>
              <a:rPr lang="en-US" sz="3600" dirty="0" smtClean="0"/>
              <a:t>Willingness to help</a:t>
            </a:r>
          </a:p>
          <a:p>
            <a:r>
              <a:rPr lang="en-US" sz="3600" dirty="0" smtClean="0"/>
              <a:t>Acknowledge efforts to cope </a:t>
            </a:r>
          </a:p>
        </p:txBody>
      </p:sp>
    </p:spTree>
    <p:extLst>
      <p:ext uri="{BB962C8B-B14F-4D97-AF65-F5344CB8AC3E}">
        <p14:creationId xmlns:p14="http://schemas.microsoft.com/office/powerpoint/2010/main" val="3650907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 mnemonic</a:t>
            </a:r>
            <a:endParaRPr lang="en-US" dirty="0"/>
          </a:p>
        </p:txBody>
      </p:sp>
      <p:sp>
        <p:nvSpPr>
          <p:cNvPr id="3" name="Content Placeholder 2"/>
          <p:cNvSpPr>
            <a:spLocks noGrp="1"/>
          </p:cNvSpPr>
          <p:nvPr>
            <p:ph sz="half" idx="1"/>
          </p:nvPr>
        </p:nvSpPr>
        <p:spPr>
          <a:xfrm>
            <a:off x="300317" y="1718085"/>
            <a:ext cx="5181600" cy="3243263"/>
          </a:xfrm>
        </p:spPr>
        <p:txBody>
          <a:bodyPr>
            <a:noAutofit/>
          </a:bodyPr>
          <a:lstStyle/>
          <a:p>
            <a:pPr marL="0" indent="0" algn="ctr">
              <a:buNone/>
            </a:pPr>
            <a:r>
              <a:rPr lang="en-US" sz="41300" dirty="0" smtClean="0"/>
              <a:t>E</a:t>
            </a:r>
            <a:endParaRPr lang="en-US" sz="41300" dirty="0"/>
          </a:p>
        </p:txBody>
      </p:sp>
      <p:sp>
        <p:nvSpPr>
          <p:cNvPr id="4" name="Content Placeholder 3"/>
          <p:cNvSpPr>
            <a:spLocks noGrp="1"/>
          </p:cNvSpPr>
          <p:nvPr>
            <p:ph sz="half" idx="2"/>
          </p:nvPr>
        </p:nvSpPr>
        <p:spPr>
          <a:xfrm>
            <a:off x="5777948" y="1825625"/>
            <a:ext cx="6414052" cy="5032374"/>
          </a:xfrm>
        </p:spPr>
        <p:txBody>
          <a:bodyPr>
            <a:normAutofit/>
          </a:bodyPr>
          <a:lstStyle/>
          <a:p>
            <a:pPr marL="0" indent="0">
              <a:buNone/>
            </a:pPr>
            <a:r>
              <a:rPr lang="en-US" sz="4800" dirty="0" smtClean="0"/>
              <a:t>Exploring</a:t>
            </a:r>
          </a:p>
          <a:p>
            <a:r>
              <a:rPr lang="en-US" sz="3600" dirty="0"/>
              <a:t>It is not necessary to have had the experience to </a:t>
            </a:r>
            <a:r>
              <a:rPr lang="en-US" sz="3600" dirty="0" smtClean="0"/>
              <a:t>empathize</a:t>
            </a:r>
          </a:p>
          <a:p>
            <a:r>
              <a:rPr lang="en-US" sz="3600" dirty="0" smtClean="0"/>
              <a:t>Put </a:t>
            </a:r>
            <a:r>
              <a:rPr lang="en-US" sz="3600" dirty="0"/>
              <a:t>yourself in the patient’s position </a:t>
            </a:r>
            <a:endParaRPr lang="en-US" sz="3600" dirty="0" smtClean="0"/>
          </a:p>
          <a:p>
            <a:pPr lvl="1"/>
            <a:r>
              <a:rPr lang="en-US" sz="3200" dirty="0" smtClean="0"/>
              <a:t>Communicate </a:t>
            </a:r>
            <a:r>
              <a:rPr lang="en-US" sz="3200" dirty="0"/>
              <a:t>that understanding back to the patient</a:t>
            </a:r>
            <a:endParaRPr lang="en-US" sz="3200" dirty="0" smtClean="0"/>
          </a:p>
        </p:txBody>
      </p:sp>
    </p:spTree>
    <p:extLst>
      <p:ext uri="{BB962C8B-B14F-4D97-AF65-F5344CB8AC3E}">
        <p14:creationId xmlns:p14="http://schemas.microsoft.com/office/powerpoint/2010/main" val="35070387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8" y="311978"/>
            <a:ext cx="2259106" cy="602284"/>
          </a:xfrm>
        </p:spPr>
        <p:txBody>
          <a:bodyPr>
            <a:normAutofit fontScale="90000"/>
          </a:bodyPr>
          <a:lstStyle/>
          <a:p>
            <a:r>
              <a:rPr lang="en-US" dirty="0" smtClean="0">
                <a:solidFill>
                  <a:schemeClr val="bg1"/>
                </a:solidFill>
              </a:rPr>
              <a:t>RESPECT Model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4122808"/>
              </p:ext>
            </p:extLst>
          </p:nvPr>
        </p:nvGraphicFramePr>
        <p:xfrm>
          <a:off x="0" y="1392971"/>
          <a:ext cx="1219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099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2592608"/>
            <a:ext cx="10515600" cy="3221890"/>
          </a:xfrm>
        </p:spPr>
        <p:txBody>
          <a:bodyPr>
            <a:noAutofit/>
          </a:bodyPr>
          <a:lstStyle/>
          <a:p>
            <a:r>
              <a:rPr lang="en-US" sz="3200" dirty="0" smtClean="0"/>
              <a:t>Discuss common health care communication tools;</a:t>
            </a:r>
          </a:p>
          <a:p>
            <a:r>
              <a:rPr lang="en-US" sz="3200" dirty="0"/>
              <a:t>Discuss how </a:t>
            </a:r>
            <a:r>
              <a:rPr lang="en-US" sz="3200" dirty="0" smtClean="0"/>
              <a:t>communication can transcend throughout </a:t>
            </a:r>
            <a:r>
              <a:rPr lang="en-US" sz="3200" dirty="0"/>
              <a:t>the health care community as a whole; </a:t>
            </a:r>
          </a:p>
          <a:p>
            <a:r>
              <a:rPr lang="en-US" sz="3200" dirty="0" smtClean="0"/>
              <a:t>Discuss error disclosure in the health care community;</a:t>
            </a:r>
          </a:p>
          <a:p>
            <a:r>
              <a:rPr lang="en-US" sz="3200" dirty="0" smtClean="0"/>
              <a:t>Review the communication and communication and resolution program guidelines from the commission;</a:t>
            </a:r>
          </a:p>
          <a:p>
            <a:r>
              <a:rPr lang="en-US" sz="3200" dirty="0" smtClean="0"/>
              <a:t>Practice disclosing an error</a:t>
            </a:r>
            <a:r>
              <a:rPr lang="en-US" sz="3200" dirty="0"/>
              <a:t>;</a:t>
            </a:r>
            <a:endParaRPr lang="en-US" sz="3200" dirty="0" smtClean="0"/>
          </a:p>
        </p:txBody>
      </p:sp>
    </p:spTree>
    <p:extLst>
      <p:ext uri="{BB962C8B-B14F-4D97-AF65-F5344CB8AC3E}">
        <p14:creationId xmlns:p14="http://schemas.microsoft.com/office/powerpoint/2010/main" val="9029514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3706"/>
            <a:ext cx="10515600" cy="1325563"/>
          </a:xfrm>
        </p:spPr>
        <p:txBody>
          <a:bodyPr/>
          <a:lstStyle/>
          <a:p>
            <a:r>
              <a:rPr lang="en-US" dirty="0" smtClean="0"/>
              <a:t>Table Top Exercise </a:t>
            </a:r>
            <a:endParaRPr lang="en-US" dirty="0"/>
          </a:p>
        </p:txBody>
      </p:sp>
      <p:sp>
        <p:nvSpPr>
          <p:cNvPr id="3" name="Content Placeholder 2"/>
          <p:cNvSpPr>
            <a:spLocks noGrp="1"/>
          </p:cNvSpPr>
          <p:nvPr>
            <p:ph idx="1"/>
          </p:nvPr>
        </p:nvSpPr>
        <p:spPr>
          <a:xfrm>
            <a:off x="0" y="2108499"/>
            <a:ext cx="12192000" cy="4195482"/>
          </a:xfrm>
        </p:spPr>
        <p:txBody>
          <a:bodyPr>
            <a:noAutofit/>
          </a:bodyPr>
          <a:lstStyle/>
          <a:p>
            <a:r>
              <a:rPr lang="en-US" sz="3200" dirty="0" smtClean="0"/>
              <a:t>Divide yourself into groups</a:t>
            </a:r>
          </a:p>
          <a:p>
            <a:r>
              <a:rPr lang="en-US" sz="3200" dirty="0" smtClean="0"/>
              <a:t>I will provide each group a scenario</a:t>
            </a:r>
          </a:p>
          <a:p>
            <a:r>
              <a:rPr lang="en-US" sz="3200" dirty="0" smtClean="0"/>
              <a:t>Practice discussing the workplace error as a team (5 Min)</a:t>
            </a:r>
          </a:p>
          <a:p>
            <a:pPr lvl="1"/>
            <a:r>
              <a:rPr lang="en-US" sz="2800" dirty="0" smtClean="0"/>
              <a:t>Do so in a blame free way</a:t>
            </a:r>
          </a:p>
          <a:p>
            <a:pPr lvl="1"/>
            <a:r>
              <a:rPr lang="en-US" sz="2800" dirty="0" smtClean="0"/>
              <a:t>Think about how this error happened and how you plan to disclose the error</a:t>
            </a:r>
          </a:p>
          <a:p>
            <a:r>
              <a:rPr lang="en-US" sz="3200" dirty="0" smtClean="0"/>
              <a:t>Practice </a:t>
            </a:r>
            <a:r>
              <a:rPr lang="en-US" sz="3200" dirty="0"/>
              <a:t>disclosing </a:t>
            </a:r>
            <a:r>
              <a:rPr lang="en-US" sz="3200" dirty="0" smtClean="0"/>
              <a:t>the error </a:t>
            </a:r>
            <a:r>
              <a:rPr lang="en-US" sz="3200" dirty="0"/>
              <a:t>to a </a:t>
            </a:r>
            <a:r>
              <a:rPr lang="en-US" sz="3200" dirty="0" smtClean="0"/>
              <a:t>patient / family member / supervisor / licensee </a:t>
            </a:r>
            <a:r>
              <a:rPr lang="en-US" sz="3200" dirty="0"/>
              <a:t>as an </a:t>
            </a:r>
            <a:r>
              <a:rPr lang="en-US" sz="3200" dirty="0" smtClean="0"/>
              <a:t>inter-professional team (5 min)</a:t>
            </a:r>
          </a:p>
          <a:p>
            <a:pPr lvl="1"/>
            <a:r>
              <a:rPr lang="en-US" sz="2800" dirty="0" smtClean="0"/>
              <a:t>Think about the RESPECT model</a:t>
            </a:r>
          </a:p>
        </p:txBody>
      </p:sp>
    </p:spTree>
    <p:extLst>
      <p:ext uri="{BB962C8B-B14F-4D97-AF65-F5344CB8AC3E}">
        <p14:creationId xmlns:p14="http://schemas.microsoft.com/office/powerpoint/2010/main" val="77249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3800" dirty="0" smtClean="0"/>
              <a:t>NOW STOP	</a:t>
            </a:r>
            <a:endParaRPr lang="en-US" sz="13800" dirty="0"/>
          </a:p>
        </p:txBody>
      </p:sp>
      <p:sp>
        <p:nvSpPr>
          <p:cNvPr id="3" name="Content Placeholder 2"/>
          <p:cNvSpPr>
            <a:spLocks noGrp="1"/>
          </p:cNvSpPr>
          <p:nvPr>
            <p:ph type="body" idx="1"/>
          </p:nvPr>
        </p:nvSpPr>
        <p:spPr/>
        <p:txBody>
          <a:bodyPr/>
          <a:lstStyle/>
          <a:p>
            <a:pPr marL="342900" indent="-342900">
              <a:buFont typeface="Arial" panose="020B0604020202020204" pitchFamily="34" charset="0"/>
              <a:buChar char="•"/>
            </a:pPr>
            <a:r>
              <a:rPr lang="en-US" dirty="0" smtClean="0"/>
              <a:t>One person from each group move to a different table-You are the affected party</a:t>
            </a:r>
          </a:p>
          <a:p>
            <a:pPr marL="342900" indent="-342900">
              <a:buFont typeface="Arial" panose="020B0604020202020204" pitchFamily="34" charset="0"/>
              <a:buChar char="•"/>
            </a:pPr>
            <a:r>
              <a:rPr lang="en-US" dirty="0" smtClean="0"/>
              <a:t>The group will disclose the error to you</a:t>
            </a:r>
          </a:p>
        </p:txBody>
      </p:sp>
    </p:spTree>
    <p:extLst>
      <p:ext uri="{BB962C8B-B14F-4D97-AF65-F5344CB8AC3E}">
        <p14:creationId xmlns:p14="http://schemas.microsoft.com/office/powerpoint/2010/main" val="10031569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2191"/>
            <a:ext cx="10515600" cy="1325563"/>
          </a:xfrm>
        </p:spPr>
        <p:txBody>
          <a:bodyPr/>
          <a:lstStyle/>
          <a:p>
            <a:r>
              <a:rPr lang="en-US" dirty="0" smtClean="0"/>
              <a:t>Feedback</a:t>
            </a:r>
            <a:endParaRPr lang="en-US" dirty="0"/>
          </a:p>
        </p:txBody>
      </p:sp>
      <p:sp>
        <p:nvSpPr>
          <p:cNvPr id="3" name="Content Placeholder 2"/>
          <p:cNvSpPr>
            <a:spLocks noGrp="1"/>
          </p:cNvSpPr>
          <p:nvPr>
            <p:ph idx="1"/>
          </p:nvPr>
        </p:nvSpPr>
        <p:spPr>
          <a:xfrm>
            <a:off x="0" y="2097741"/>
            <a:ext cx="12191999" cy="4173967"/>
          </a:xfrm>
        </p:spPr>
        <p:txBody>
          <a:bodyPr>
            <a:normAutofit/>
          </a:bodyPr>
          <a:lstStyle/>
          <a:p>
            <a:r>
              <a:rPr lang="en-US" dirty="0" smtClean="0"/>
              <a:t>What were key observations from discussing the error as a team?</a:t>
            </a:r>
          </a:p>
          <a:p>
            <a:r>
              <a:rPr lang="en-US" dirty="0" smtClean="0"/>
              <a:t>What were the key observations from disclosing the error to the affected party?</a:t>
            </a:r>
          </a:p>
          <a:p>
            <a:r>
              <a:rPr lang="en-US" dirty="0" smtClean="0"/>
              <a:t>Affected parties: Did the group disclose the error </a:t>
            </a:r>
            <a:r>
              <a:rPr lang="en-US" dirty="0"/>
              <a:t>honestly, clearly and </a:t>
            </a:r>
            <a:r>
              <a:rPr lang="en-US" dirty="0" smtClean="0"/>
              <a:t>compassionately?</a:t>
            </a:r>
            <a:endParaRPr lang="en-US" dirty="0"/>
          </a:p>
          <a:p>
            <a:r>
              <a:rPr lang="en-US" dirty="0" smtClean="0"/>
              <a:t>What are </a:t>
            </a:r>
            <a:r>
              <a:rPr lang="en-US" dirty="0"/>
              <a:t>strengths and challenges of open disclosure of </a:t>
            </a:r>
            <a:r>
              <a:rPr lang="en-US" dirty="0" smtClean="0"/>
              <a:t>(medical) errors?</a:t>
            </a:r>
            <a:endParaRPr lang="en-US" dirty="0"/>
          </a:p>
          <a:p>
            <a:r>
              <a:rPr lang="en-US" dirty="0" smtClean="0"/>
              <a:t>What are the strengths </a:t>
            </a:r>
            <a:r>
              <a:rPr lang="en-US" dirty="0"/>
              <a:t>and challenges of inter-professional teams around error </a:t>
            </a:r>
            <a:r>
              <a:rPr lang="en-US" dirty="0" smtClean="0"/>
              <a:t>disclosure?</a:t>
            </a:r>
          </a:p>
          <a:p>
            <a:r>
              <a:rPr lang="en-US" dirty="0" smtClean="0"/>
              <a:t>Do you experience professional barriers that make error disclosure challenging?</a:t>
            </a:r>
            <a:endParaRPr lang="en-US" dirty="0"/>
          </a:p>
          <a:p>
            <a:endParaRPr lang="en-US" dirty="0" smtClean="0"/>
          </a:p>
          <a:p>
            <a:endParaRPr lang="en-US" dirty="0"/>
          </a:p>
        </p:txBody>
      </p:sp>
    </p:spTree>
    <p:extLst>
      <p:ext uri="{BB962C8B-B14F-4D97-AF65-F5344CB8AC3E}">
        <p14:creationId xmlns:p14="http://schemas.microsoft.com/office/powerpoint/2010/main" val="863258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br>
              <a:rPr lang="en-US" dirty="0" smtClean="0"/>
            </a:br>
            <a:endParaRPr lang="en-US" dirty="0"/>
          </a:p>
        </p:txBody>
      </p:sp>
      <p:sp>
        <p:nvSpPr>
          <p:cNvPr id="3" name="Text Placeholder 2"/>
          <p:cNvSpPr>
            <a:spLocks noGrp="1"/>
          </p:cNvSpPr>
          <p:nvPr>
            <p:ph type="body" idx="1"/>
          </p:nvPr>
        </p:nvSpPr>
        <p:spPr>
          <a:xfrm>
            <a:off x="831850" y="4589463"/>
            <a:ext cx="10515600" cy="1639215"/>
          </a:xfrm>
        </p:spPr>
        <p:txBody>
          <a:bodyPr>
            <a:normAutofit/>
          </a:bodyPr>
          <a:lstStyle/>
          <a:p>
            <a:r>
              <a:rPr lang="en-US" dirty="0" smtClean="0">
                <a:hlinkClick r:id="rId3"/>
              </a:rPr>
              <a:t>Jimi.bush@doh.wa.gov</a:t>
            </a:r>
            <a:endParaRPr lang="en-US" dirty="0" smtClean="0"/>
          </a:p>
          <a:p>
            <a:r>
              <a:rPr lang="en-US" dirty="0" smtClean="0">
                <a:hlinkClick r:id="rId4"/>
              </a:rPr>
              <a:t>www.doh.wa.gov/medical</a:t>
            </a:r>
            <a:endParaRPr lang="en-US" dirty="0" smtClean="0"/>
          </a:p>
        </p:txBody>
      </p:sp>
    </p:spTree>
    <p:extLst>
      <p:ext uri="{BB962C8B-B14F-4D97-AF65-F5344CB8AC3E}">
        <p14:creationId xmlns:p14="http://schemas.microsoft.com/office/powerpoint/2010/main" val="33195162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1"/>
            <a:ext cx="10515600" cy="776416"/>
          </a:xfrm>
        </p:spPr>
        <p:txBody>
          <a:bodyPr/>
          <a:lstStyle/>
          <a:p>
            <a:r>
              <a:rPr lang="en-US" dirty="0" smtClean="0"/>
              <a:t>Disclosing harmful events</a:t>
            </a:r>
            <a:endParaRPr lang="en-US" dirty="0"/>
          </a:p>
        </p:txBody>
      </p:sp>
      <p:sp>
        <p:nvSpPr>
          <p:cNvPr id="3" name="Content Placeholder 2"/>
          <p:cNvSpPr>
            <a:spLocks noGrp="1"/>
          </p:cNvSpPr>
          <p:nvPr>
            <p:ph idx="1"/>
          </p:nvPr>
        </p:nvSpPr>
        <p:spPr>
          <a:xfrm>
            <a:off x="344557" y="2286781"/>
            <a:ext cx="11423373" cy="4038689"/>
          </a:xfrm>
        </p:spPr>
        <p:txBody>
          <a:bodyPr>
            <a:normAutofit fontScale="92500" lnSpcReduction="20000"/>
          </a:bodyPr>
          <a:lstStyle/>
          <a:p>
            <a:r>
              <a:rPr lang="en-US" sz="3600" dirty="0" smtClean="0"/>
              <a:t>We disclose errors and harmful events because it protects patient safety </a:t>
            </a:r>
          </a:p>
          <a:p>
            <a:r>
              <a:rPr lang="en-US" sz="3600" dirty="0" smtClean="0"/>
              <a:t>Improves the culture of health care</a:t>
            </a:r>
          </a:p>
          <a:p>
            <a:pPr lvl="1"/>
            <a:r>
              <a:rPr lang="en-US" dirty="0" smtClean="0"/>
              <a:t>Open </a:t>
            </a:r>
          </a:p>
          <a:p>
            <a:pPr lvl="1"/>
            <a:r>
              <a:rPr lang="en-US" dirty="0"/>
              <a:t>T</a:t>
            </a:r>
            <a:r>
              <a:rPr lang="en-US" dirty="0" smtClean="0"/>
              <a:t>ransparent</a:t>
            </a:r>
          </a:p>
          <a:p>
            <a:endParaRPr lang="en-US" sz="3600" dirty="0"/>
          </a:p>
          <a:p>
            <a:r>
              <a:rPr lang="en-US" sz="3600" dirty="0" smtClean="0"/>
              <a:t>Patients want jargon-free </a:t>
            </a:r>
            <a:r>
              <a:rPr lang="en-US" sz="3600" dirty="0"/>
              <a:t>statement that an error occurred </a:t>
            </a:r>
            <a:r>
              <a:rPr lang="en-US" sz="3600" dirty="0" smtClean="0"/>
              <a:t>and;</a:t>
            </a:r>
          </a:p>
          <a:p>
            <a:r>
              <a:rPr lang="en-US" sz="3600" dirty="0"/>
              <a:t>A</a:t>
            </a:r>
            <a:r>
              <a:rPr lang="en-US" sz="3600" dirty="0" smtClean="0"/>
              <a:t> </a:t>
            </a:r>
            <a:r>
              <a:rPr lang="en-US" sz="3600" dirty="0"/>
              <a:t>basic description of what the error was and why it </a:t>
            </a:r>
            <a:r>
              <a:rPr lang="en-US" sz="3600" dirty="0" smtClean="0"/>
              <a:t>happened;</a:t>
            </a:r>
          </a:p>
          <a:p>
            <a:pPr lvl="1"/>
            <a:r>
              <a:rPr lang="en-US" sz="3200" dirty="0" smtClean="0"/>
              <a:t>Patients </a:t>
            </a:r>
            <a:r>
              <a:rPr lang="en-US" sz="3200" dirty="0"/>
              <a:t>dislike explanations that seem evasive. </a:t>
            </a:r>
            <a:endParaRPr lang="en-US" sz="3200" dirty="0" smtClean="0"/>
          </a:p>
        </p:txBody>
      </p:sp>
      <p:sp>
        <p:nvSpPr>
          <p:cNvPr id="4" name="TextBox 3"/>
          <p:cNvSpPr txBox="1"/>
          <p:nvPr/>
        </p:nvSpPr>
        <p:spPr>
          <a:xfrm>
            <a:off x="2935364" y="3475129"/>
            <a:ext cx="3432312" cy="830997"/>
          </a:xfrm>
          <a:prstGeom prst="rect">
            <a:avLst/>
          </a:prstGeom>
          <a:noFill/>
        </p:spPr>
        <p:txBody>
          <a:bodyPr wrap="square" rtlCol="0">
            <a:spAutoFit/>
          </a:bodyPr>
          <a:lstStyle/>
          <a:p>
            <a:pPr marL="342900" indent="-342900">
              <a:buClr>
                <a:srgbClr val="FFC000"/>
              </a:buClr>
              <a:buFont typeface="Arial" panose="020B0604020202020204" pitchFamily="34" charset="0"/>
              <a:buChar char="•"/>
            </a:pPr>
            <a:r>
              <a:rPr lang="en-US" sz="2400" dirty="0" smtClean="0"/>
              <a:t>Supportive</a:t>
            </a:r>
          </a:p>
          <a:p>
            <a:pPr marL="342900" indent="-342900">
              <a:buClr>
                <a:srgbClr val="FFC000"/>
              </a:buClr>
              <a:buFont typeface="Arial" panose="020B0604020202020204" pitchFamily="34" charset="0"/>
              <a:buChar char="•"/>
            </a:pPr>
            <a:r>
              <a:rPr lang="en-US" sz="2400" dirty="0" smtClean="0"/>
              <a:t>Committed to learning </a:t>
            </a:r>
            <a:endParaRPr lang="en-US" sz="2400" dirty="0"/>
          </a:p>
        </p:txBody>
      </p:sp>
      <p:sp>
        <p:nvSpPr>
          <p:cNvPr id="5" name="TextBox 4"/>
          <p:cNvSpPr txBox="1"/>
          <p:nvPr/>
        </p:nvSpPr>
        <p:spPr>
          <a:xfrm>
            <a:off x="6367676" y="3475129"/>
            <a:ext cx="3432312" cy="830997"/>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sz="2400" dirty="0" smtClean="0"/>
              <a:t>Teamwork</a:t>
            </a:r>
          </a:p>
          <a:p>
            <a:pPr marL="285750" indent="-285750">
              <a:buClr>
                <a:srgbClr val="FFC000"/>
              </a:buClr>
              <a:buFont typeface="Arial" panose="020B0604020202020204" pitchFamily="34" charset="0"/>
              <a:buChar char="•"/>
            </a:pPr>
            <a:r>
              <a:rPr lang="en-US" sz="2400" dirty="0" smtClean="0"/>
              <a:t>Respect</a:t>
            </a:r>
            <a:endParaRPr lang="en-US" sz="2400" dirty="0"/>
          </a:p>
        </p:txBody>
      </p:sp>
    </p:spTree>
    <p:extLst>
      <p:ext uri="{BB962C8B-B14F-4D97-AF65-F5344CB8AC3E}">
        <p14:creationId xmlns:p14="http://schemas.microsoft.com/office/powerpoint/2010/main" val="3012438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3705997486"/>
              </p:ext>
            </p:extLst>
          </p:nvPr>
        </p:nvGraphicFramePr>
        <p:xfrm>
          <a:off x="5842660" y="2411413"/>
          <a:ext cx="6211228" cy="376555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1"/>
          </p:nvPr>
        </p:nvSpPr>
        <p:spPr>
          <a:xfrm>
            <a:off x="225631" y="2773363"/>
            <a:ext cx="5617029" cy="3403599"/>
          </a:xfrm>
        </p:spPr>
        <p:txBody>
          <a:bodyPr>
            <a:normAutofit/>
          </a:bodyPr>
          <a:lstStyle/>
          <a:p>
            <a:r>
              <a:rPr lang="en-US" dirty="0"/>
              <a:t>Only 18% of the physicians had received education or training on disclosing errors to </a:t>
            </a:r>
            <a:r>
              <a:rPr lang="en-US" dirty="0" smtClean="0"/>
              <a:t>patients </a:t>
            </a:r>
            <a:r>
              <a:rPr lang="en-US" baseline="30000" dirty="0" smtClean="0">
                <a:hlinkClick r:id="rId4"/>
              </a:rPr>
              <a:t>1</a:t>
            </a:r>
            <a:r>
              <a:rPr lang="en-US" dirty="0" smtClean="0"/>
              <a:t>. </a:t>
            </a:r>
            <a:endParaRPr lang="en-US" dirty="0"/>
          </a:p>
          <a:p>
            <a:r>
              <a:rPr lang="en-US" dirty="0"/>
              <a:t>Overall, 86% were somewhat or very interested in receiving such education or </a:t>
            </a:r>
            <a:r>
              <a:rPr lang="en-US" dirty="0" smtClean="0"/>
              <a:t>training </a:t>
            </a:r>
            <a:r>
              <a:rPr lang="en-US" baseline="30000" dirty="0" smtClean="0"/>
              <a:t>1</a:t>
            </a:r>
            <a:r>
              <a:rPr lang="en-US" dirty="0" smtClean="0"/>
              <a:t>. </a:t>
            </a:r>
          </a:p>
        </p:txBody>
      </p:sp>
      <p:sp>
        <p:nvSpPr>
          <p:cNvPr id="2" name="Title 1"/>
          <p:cNvSpPr>
            <a:spLocks noGrp="1"/>
          </p:cNvSpPr>
          <p:nvPr>
            <p:ph type="title"/>
          </p:nvPr>
        </p:nvSpPr>
        <p:spPr/>
        <p:txBody>
          <a:bodyPr/>
          <a:lstStyle/>
          <a:p>
            <a:r>
              <a:rPr lang="en-US" dirty="0" smtClean="0"/>
              <a:t>Errors as a Learning Tool</a:t>
            </a:r>
            <a:endParaRPr lang="en-US" dirty="0"/>
          </a:p>
        </p:txBody>
      </p:sp>
    </p:spTree>
    <p:extLst>
      <p:ext uri="{BB962C8B-B14F-4D97-AF65-F5344CB8AC3E}">
        <p14:creationId xmlns:p14="http://schemas.microsoft.com/office/powerpoint/2010/main" val="758578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377974877"/>
              </p:ext>
            </p:extLst>
          </p:nvPr>
        </p:nvGraphicFramePr>
        <p:xfrm>
          <a:off x="6376595" y="2223695"/>
          <a:ext cx="5181600" cy="3688080"/>
        </p:xfrm>
        <a:graphic>
          <a:graphicData uri="http://schemas.openxmlformats.org/drawingml/2006/table">
            <a:tbl>
              <a:tblPr firstRow="1" bandRow="1">
                <a:tableStyleId>{5C22544A-7EE6-4342-B048-85BDC9FD1C3A}</a:tableStyleId>
              </a:tblPr>
              <a:tblGrid>
                <a:gridCol w="1498003"/>
                <a:gridCol w="2151529"/>
                <a:gridCol w="1532068"/>
              </a:tblGrid>
              <a:tr h="370840">
                <a:tc>
                  <a:txBody>
                    <a:bodyPr/>
                    <a:lstStyle/>
                    <a:p>
                      <a:endParaRPr lang="en-US" sz="3200" dirty="0"/>
                    </a:p>
                  </a:txBody>
                  <a:tcPr/>
                </a:tc>
                <a:tc>
                  <a:txBody>
                    <a:bodyPr/>
                    <a:lstStyle/>
                    <a:p>
                      <a:r>
                        <a:rPr lang="en-US" sz="3200" dirty="0" smtClean="0"/>
                        <a:t>Depression</a:t>
                      </a:r>
                      <a:endParaRPr lang="en-US" sz="3200" dirty="0"/>
                    </a:p>
                  </a:txBody>
                  <a:tcPr/>
                </a:tc>
                <a:tc>
                  <a:txBody>
                    <a:bodyPr/>
                    <a:lstStyle/>
                    <a:p>
                      <a:r>
                        <a:rPr lang="en-US" sz="3200" dirty="0" smtClean="0"/>
                        <a:t>Suicide</a:t>
                      </a:r>
                      <a:endParaRPr lang="en-US" sz="3200" dirty="0"/>
                    </a:p>
                  </a:txBody>
                  <a:tcPr/>
                </a:tc>
              </a:tr>
              <a:tr h="370840">
                <a:tc>
                  <a:txBody>
                    <a:bodyPr/>
                    <a:lstStyle/>
                    <a:p>
                      <a:r>
                        <a:rPr lang="en-US" sz="3200" dirty="0" smtClean="0"/>
                        <a:t>Men</a:t>
                      </a:r>
                      <a:endParaRPr lang="en-US" sz="3200" dirty="0"/>
                    </a:p>
                  </a:txBody>
                  <a:tcPr/>
                </a:tc>
                <a:tc>
                  <a:txBody>
                    <a:bodyPr/>
                    <a:lstStyle/>
                    <a:p>
                      <a:r>
                        <a:rPr lang="en-US" sz="3200" dirty="0" smtClean="0"/>
                        <a:t>12.8% higher</a:t>
                      </a:r>
                      <a:endParaRPr lang="en-US" sz="3200" dirty="0"/>
                    </a:p>
                  </a:txBody>
                  <a:tcPr/>
                </a:tc>
                <a:tc>
                  <a:txBody>
                    <a:bodyPr/>
                    <a:lstStyle/>
                    <a:p>
                      <a:r>
                        <a:rPr lang="en-US" sz="3200" dirty="0" smtClean="0"/>
                        <a:t>3.8 times</a:t>
                      </a:r>
                      <a:r>
                        <a:rPr lang="en-US" sz="3200" baseline="0" dirty="0" smtClean="0"/>
                        <a:t> higher</a:t>
                      </a:r>
                      <a:endParaRPr lang="en-US" sz="3200" dirty="0"/>
                    </a:p>
                  </a:txBody>
                  <a:tcPr/>
                </a:tc>
              </a:tr>
              <a:tr h="370840">
                <a:tc>
                  <a:txBody>
                    <a:bodyPr/>
                    <a:lstStyle/>
                    <a:p>
                      <a:r>
                        <a:rPr lang="en-US" sz="3200" dirty="0" smtClean="0"/>
                        <a:t>Women</a:t>
                      </a:r>
                      <a:endParaRPr lang="en-US" sz="3200" dirty="0"/>
                    </a:p>
                  </a:txBody>
                  <a:tcPr/>
                </a:tc>
                <a:tc>
                  <a:txBody>
                    <a:bodyPr/>
                    <a:lstStyle/>
                    <a:p>
                      <a:r>
                        <a:rPr lang="en-US" sz="3200" dirty="0" smtClean="0"/>
                        <a:t>19.5% higher</a:t>
                      </a:r>
                      <a:endParaRPr lang="en-US" sz="3200" dirty="0"/>
                    </a:p>
                  </a:txBody>
                  <a:tcPr/>
                </a:tc>
                <a:tc>
                  <a:txBody>
                    <a:bodyPr/>
                    <a:lstStyle/>
                    <a:p>
                      <a:r>
                        <a:rPr lang="en-US" sz="3200" dirty="0" smtClean="0"/>
                        <a:t>3-4 times higher </a:t>
                      </a:r>
                      <a:endParaRPr lang="en-US" sz="3200" dirty="0"/>
                    </a:p>
                  </a:txBody>
                  <a:tcPr/>
                </a:tc>
              </a:tr>
            </a:tbl>
          </a:graphicData>
        </a:graphic>
      </p:graphicFrame>
      <p:sp>
        <p:nvSpPr>
          <p:cNvPr id="3" name="Content Placeholder 2"/>
          <p:cNvSpPr>
            <a:spLocks noGrp="1"/>
          </p:cNvSpPr>
          <p:nvPr>
            <p:ph sz="half" idx="1"/>
          </p:nvPr>
        </p:nvSpPr>
        <p:spPr>
          <a:xfrm>
            <a:off x="225631" y="2773363"/>
            <a:ext cx="5794169" cy="3403599"/>
          </a:xfrm>
        </p:spPr>
        <p:txBody>
          <a:bodyPr>
            <a:normAutofit lnSpcReduction="10000"/>
          </a:bodyPr>
          <a:lstStyle/>
          <a:p>
            <a:r>
              <a:rPr lang="en-US" dirty="0" smtClean="0"/>
              <a:t>A </a:t>
            </a:r>
            <a:r>
              <a:rPr lang="en-US" dirty="0"/>
              <a:t>recent study of 184 </a:t>
            </a:r>
            <a:r>
              <a:rPr lang="en-US" dirty="0" smtClean="0"/>
              <a:t>medical residents </a:t>
            </a:r>
            <a:r>
              <a:rPr lang="en-US" dirty="0"/>
              <a:t>found that making a medical error was associated with a significant decrease in quality of life and increased rates of depression and </a:t>
            </a:r>
            <a:r>
              <a:rPr lang="en-US" dirty="0" smtClean="0"/>
              <a:t>burnout </a:t>
            </a:r>
            <a:r>
              <a:rPr lang="en-US" baseline="30000" dirty="0" smtClean="0">
                <a:hlinkClick r:id="rId3"/>
              </a:rPr>
              <a:t>1</a:t>
            </a:r>
            <a:r>
              <a:rPr lang="en-US" dirty="0" smtClean="0"/>
              <a:t> .</a:t>
            </a:r>
          </a:p>
          <a:p>
            <a:r>
              <a:rPr lang="en-US" dirty="0"/>
              <a:t>I</a:t>
            </a:r>
            <a:r>
              <a:rPr lang="en-US" dirty="0" smtClean="0"/>
              <a:t>t </a:t>
            </a:r>
            <a:r>
              <a:rPr lang="en-US" dirty="0"/>
              <a:t>is difficult to recognize one’s mistake, but it is necessary to face the </a:t>
            </a:r>
            <a:r>
              <a:rPr lang="en-US" dirty="0" smtClean="0"/>
              <a:t>situation. </a:t>
            </a:r>
            <a:endParaRPr lang="en-US" dirty="0"/>
          </a:p>
        </p:txBody>
      </p:sp>
      <p:sp>
        <p:nvSpPr>
          <p:cNvPr id="2" name="Title 1"/>
          <p:cNvSpPr>
            <a:spLocks noGrp="1"/>
          </p:cNvSpPr>
          <p:nvPr>
            <p:ph type="title"/>
          </p:nvPr>
        </p:nvSpPr>
        <p:spPr/>
        <p:txBody>
          <a:bodyPr/>
          <a:lstStyle/>
          <a:p>
            <a:r>
              <a:rPr lang="en-US" dirty="0" smtClean="0"/>
              <a:t>Emotional Impact</a:t>
            </a:r>
            <a:endParaRPr lang="en-US" dirty="0"/>
          </a:p>
        </p:txBody>
      </p:sp>
      <p:sp>
        <p:nvSpPr>
          <p:cNvPr id="6" name="TextBox 5"/>
          <p:cNvSpPr txBox="1"/>
          <p:nvPr/>
        </p:nvSpPr>
        <p:spPr>
          <a:xfrm>
            <a:off x="6376595" y="1602750"/>
            <a:ext cx="5181600"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nchor="ctr" anchorCtr="1">
            <a:spAutoFit/>
          </a:bodyPr>
          <a:lstStyle/>
          <a:p>
            <a:pPr algn="ctr"/>
            <a:r>
              <a:rPr lang="en-US" b="1" dirty="0" smtClean="0"/>
              <a:t>Physicians suicide and depression rates compared to a non-clinical professional (2013)</a:t>
            </a:r>
            <a:endParaRPr lang="en-US" b="1" dirty="0"/>
          </a:p>
        </p:txBody>
      </p:sp>
    </p:spTree>
    <p:extLst>
      <p:ext uri="{BB962C8B-B14F-4D97-AF65-F5344CB8AC3E}">
        <p14:creationId xmlns:p14="http://schemas.microsoft.com/office/powerpoint/2010/main" val="30142070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Satisfaction</a:t>
            </a:r>
            <a:endParaRPr lang="en-US" dirty="0"/>
          </a:p>
        </p:txBody>
      </p:sp>
      <p:sp>
        <p:nvSpPr>
          <p:cNvPr id="3" name="Content Placeholder 2"/>
          <p:cNvSpPr>
            <a:spLocks noGrp="1"/>
          </p:cNvSpPr>
          <p:nvPr>
            <p:ph idx="1"/>
          </p:nvPr>
        </p:nvSpPr>
        <p:spPr>
          <a:xfrm>
            <a:off x="172123" y="2531263"/>
            <a:ext cx="11360076" cy="3880297"/>
          </a:xfrm>
        </p:spPr>
        <p:txBody>
          <a:bodyPr>
            <a:normAutofit fontScale="85000" lnSpcReduction="10000"/>
          </a:bodyPr>
          <a:lstStyle/>
          <a:p>
            <a:r>
              <a:rPr lang="en-US" b="1" dirty="0"/>
              <a:t>The core elements comprising patient </a:t>
            </a:r>
            <a:r>
              <a:rPr lang="en-US" b="1" dirty="0" smtClean="0"/>
              <a:t>satisfaction</a:t>
            </a:r>
            <a:r>
              <a:rPr lang="en-US" b="1" dirty="0"/>
              <a:t> </a:t>
            </a:r>
            <a:r>
              <a:rPr lang="en-US" b="1" dirty="0" smtClean="0"/>
              <a:t>include </a:t>
            </a:r>
            <a:r>
              <a:rPr lang="en-US" b="1" baseline="30000" dirty="0" smtClean="0">
                <a:hlinkClick r:id="rId3"/>
              </a:rPr>
              <a:t>1 </a:t>
            </a:r>
            <a:r>
              <a:rPr lang="en-US" b="1" dirty="0" smtClean="0"/>
              <a:t>:</a:t>
            </a:r>
            <a:endParaRPr lang="en-US" sz="2000" b="1" dirty="0"/>
          </a:p>
          <a:p>
            <a:pPr lvl="1"/>
            <a:r>
              <a:rPr lang="en-US" dirty="0" smtClean="0"/>
              <a:t>Expectations</a:t>
            </a:r>
            <a:r>
              <a:rPr lang="en-US" dirty="0"/>
              <a:t>: Providing an opportunity for the patient to tell their story.</a:t>
            </a:r>
          </a:p>
          <a:p>
            <a:pPr lvl="1"/>
            <a:r>
              <a:rPr lang="en-US" dirty="0"/>
              <a:t>Communication: </a:t>
            </a:r>
            <a:r>
              <a:rPr lang="en-US" dirty="0" smtClean="0"/>
              <a:t>when </a:t>
            </a:r>
            <a:r>
              <a:rPr lang="en-US" dirty="0"/>
              <a:t>members of the healthcare team took the problem seriously, explained information clearly, and tried to understand the patient’s experience, and provided viable options.</a:t>
            </a:r>
          </a:p>
          <a:p>
            <a:pPr lvl="1"/>
            <a:r>
              <a:rPr lang="en-US" dirty="0"/>
              <a:t>Control:</a:t>
            </a:r>
            <a:r>
              <a:rPr lang="en-US" b="1" dirty="0"/>
              <a:t> </a:t>
            </a:r>
            <a:r>
              <a:rPr lang="en-US" dirty="0" smtClean="0"/>
              <a:t>when </a:t>
            </a:r>
            <a:r>
              <a:rPr lang="en-US" dirty="0"/>
              <a:t>patients are encouraged to express their ideas, concerns and expectations.</a:t>
            </a:r>
          </a:p>
          <a:p>
            <a:pPr lvl="1"/>
            <a:r>
              <a:rPr lang="en-US" dirty="0" smtClean="0"/>
              <a:t>Time spent:</a:t>
            </a:r>
            <a:r>
              <a:rPr lang="en-US" b="1" dirty="0"/>
              <a:t> </a:t>
            </a:r>
            <a:r>
              <a:rPr lang="en-US" dirty="0" smtClean="0"/>
              <a:t>satisfaction </a:t>
            </a:r>
            <a:r>
              <a:rPr lang="en-US" dirty="0"/>
              <a:t>rates improved as the length of the healthcare visit increases.</a:t>
            </a:r>
          </a:p>
          <a:p>
            <a:pPr lvl="1"/>
            <a:r>
              <a:rPr lang="en-US" dirty="0" smtClean="0"/>
              <a:t>Referrals</a:t>
            </a:r>
            <a:r>
              <a:rPr lang="en-US" dirty="0"/>
              <a:t>:</a:t>
            </a:r>
            <a:r>
              <a:rPr lang="en-US" b="1" dirty="0"/>
              <a:t> </a:t>
            </a:r>
            <a:r>
              <a:rPr lang="en-US" dirty="0" smtClean="0"/>
              <a:t>when </a:t>
            </a:r>
            <a:r>
              <a:rPr lang="en-US" dirty="0"/>
              <a:t>their healthcare team initiates referrals relieving the patient of this responsibility.</a:t>
            </a:r>
          </a:p>
          <a:p>
            <a:pPr lvl="1"/>
            <a:r>
              <a:rPr lang="en-US" dirty="0"/>
              <a:t>Continuity of care</a:t>
            </a:r>
            <a:r>
              <a:rPr lang="en-US" b="1" dirty="0"/>
              <a:t>: </a:t>
            </a:r>
            <a:r>
              <a:rPr lang="en-US" dirty="0"/>
              <a:t>Patient satisfaction increases when they receive continuing care from the same healthcare provider(s).</a:t>
            </a:r>
          </a:p>
          <a:p>
            <a:pPr lvl="1"/>
            <a:r>
              <a:rPr lang="en-US" dirty="0"/>
              <a:t>Dignity</a:t>
            </a:r>
            <a:r>
              <a:rPr lang="en-US" b="1" dirty="0"/>
              <a:t>: </a:t>
            </a:r>
            <a:r>
              <a:rPr lang="en-US" dirty="0" smtClean="0"/>
              <a:t>patients </a:t>
            </a:r>
            <a:r>
              <a:rPr lang="en-US" dirty="0"/>
              <a:t>who are treated with respect and who are invited to partner in their healthcare decisions report greater satisfaction</a:t>
            </a:r>
            <a:r>
              <a:rPr lang="en-US" dirty="0" smtClean="0"/>
              <a:t>.</a:t>
            </a:r>
            <a:endParaRPr lang="en-US" dirty="0"/>
          </a:p>
        </p:txBody>
      </p:sp>
    </p:spTree>
    <p:extLst>
      <p:ext uri="{BB962C8B-B14F-4D97-AF65-F5344CB8AC3E}">
        <p14:creationId xmlns:p14="http://schemas.microsoft.com/office/powerpoint/2010/main" val="30018588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10515600" cy="725245"/>
          </a:xfrm>
        </p:spPr>
        <p:txBody>
          <a:bodyPr>
            <a:normAutofit fontScale="90000"/>
          </a:bodyPr>
          <a:lstStyle/>
          <a:p>
            <a:r>
              <a:rPr lang="en-US" dirty="0" smtClean="0"/>
              <a:t>Why is Team Communication Important?	</a:t>
            </a:r>
            <a:endParaRPr lang="en-US" dirty="0"/>
          </a:p>
        </p:txBody>
      </p:sp>
      <p:sp>
        <p:nvSpPr>
          <p:cNvPr id="3" name="Content Placeholder 2"/>
          <p:cNvSpPr>
            <a:spLocks noGrp="1"/>
          </p:cNvSpPr>
          <p:nvPr>
            <p:ph idx="1"/>
          </p:nvPr>
        </p:nvSpPr>
        <p:spPr>
          <a:xfrm>
            <a:off x="548640" y="2259107"/>
            <a:ext cx="10805160" cy="4044874"/>
          </a:xfrm>
        </p:spPr>
        <p:txBody>
          <a:bodyPr>
            <a:normAutofit fontScale="92500" lnSpcReduction="10000"/>
          </a:bodyPr>
          <a:lstStyle/>
          <a:p>
            <a:r>
              <a:rPr lang="en-US" sz="3400" dirty="0" smtClean="0"/>
              <a:t>Communication </a:t>
            </a:r>
            <a:r>
              <a:rPr lang="en-US" sz="3400" dirty="0"/>
              <a:t>among healthcare team members influences the quality of working relationships, job satisfaction and profound impacts patient safety </a:t>
            </a:r>
            <a:r>
              <a:rPr lang="en-US" sz="3400" baseline="30000" dirty="0" smtClean="0">
                <a:hlinkClick r:id="rId3"/>
              </a:rPr>
              <a:t>1</a:t>
            </a:r>
            <a:r>
              <a:rPr lang="en-US" sz="3400" dirty="0" smtClean="0"/>
              <a:t>.</a:t>
            </a:r>
            <a:endParaRPr lang="en-US" sz="3400" dirty="0"/>
          </a:p>
          <a:p>
            <a:r>
              <a:rPr lang="en-US" sz="3400" dirty="0"/>
              <a:t>When communication about tasks and responsibilities are done well, </a:t>
            </a:r>
            <a:r>
              <a:rPr lang="en-US" sz="3400" dirty="0" smtClean="0"/>
              <a:t>evidence </a:t>
            </a:r>
            <a:r>
              <a:rPr lang="en-US" sz="3400" dirty="0"/>
              <a:t>has shown significant reduction in nurse turnover </a:t>
            </a:r>
            <a:r>
              <a:rPr lang="en-US" sz="3400" baseline="30000" dirty="0" smtClean="0">
                <a:hlinkClick r:id="rId4"/>
              </a:rPr>
              <a:t>2 </a:t>
            </a:r>
            <a:r>
              <a:rPr lang="en-US" sz="3400" dirty="0" smtClean="0"/>
              <a:t>and </a:t>
            </a:r>
            <a:r>
              <a:rPr lang="en-US" sz="3400" dirty="0"/>
              <a:t>improved job </a:t>
            </a:r>
            <a:r>
              <a:rPr lang="en-US" sz="3400" dirty="0" smtClean="0"/>
              <a:t>satisfaction</a:t>
            </a:r>
            <a:r>
              <a:rPr lang="en-US" sz="3400" dirty="0"/>
              <a:t> </a:t>
            </a:r>
            <a:r>
              <a:rPr lang="en-US" sz="3400" baseline="30000" dirty="0" smtClean="0">
                <a:hlinkClick r:id="rId5"/>
              </a:rPr>
              <a:t>3</a:t>
            </a:r>
            <a:r>
              <a:rPr lang="en-US" sz="3400" dirty="0" smtClean="0"/>
              <a:t>.</a:t>
            </a:r>
            <a:endParaRPr lang="en-US" sz="3400" dirty="0"/>
          </a:p>
          <a:p>
            <a:r>
              <a:rPr lang="en-US" sz="3400" dirty="0" smtClean="0"/>
              <a:t>There is a direct </a:t>
            </a:r>
            <a:r>
              <a:rPr lang="en-US" sz="3400" dirty="0"/>
              <a:t>relationship between clinicians’ level of satisfaction and their ability to build rapport and express care and warmth with </a:t>
            </a:r>
            <a:r>
              <a:rPr lang="en-US" sz="3400" dirty="0" smtClean="0"/>
              <a:t>patients </a:t>
            </a:r>
            <a:r>
              <a:rPr lang="en-US" sz="3400" baseline="30000" dirty="0" smtClean="0">
                <a:hlinkClick r:id="rId6"/>
              </a:rPr>
              <a:t>4</a:t>
            </a:r>
            <a:r>
              <a:rPr lang="en-US" sz="3400" dirty="0" smtClean="0"/>
              <a:t>.</a:t>
            </a:r>
            <a:endParaRPr lang="en-US" sz="3400" dirty="0"/>
          </a:p>
        </p:txBody>
      </p:sp>
    </p:spTree>
    <p:extLst>
      <p:ext uri="{BB962C8B-B14F-4D97-AF65-F5344CB8AC3E}">
        <p14:creationId xmlns:p14="http://schemas.microsoft.com/office/powerpoint/2010/main" val="3705991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6189663" y="2843978"/>
            <a:ext cx="5157787" cy="3328222"/>
          </a:xfrm>
        </p:spPr>
        <p:txBody>
          <a:bodyPr/>
          <a:lstStyle/>
          <a:p>
            <a:r>
              <a:rPr lang="en-US" dirty="0"/>
              <a:t>Ineffective communication is </a:t>
            </a:r>
            <a:r>
              <a:rPr lang="en-US" dirty="0" smtClean="0"/>
              <a:t>a </a:t>
            </a:r>
            <a:r>
              <a:rPr lang="en-US" dirty="0"/>
              <a:t>primary cause of complaints filed with the </a:t>
            </a:r>
            <a:r>
              <a:rPr lang="en-US" dirty="0" smtClean="0"/>
              <a:t>Commission.</a:t>
            </a:r>
          </a:p>
          <a:p>
            <a:r>
              <a:rPr lang="en-US" dirty="0"/>
              <a:t>A practitioner who communicates effectively creates stronger relationships with </a:t>
            </a:r>
            <a:r>
              <a:rPr lang="en-US" dirty="0" smtClean="0"/>
              <a:t>patients and </a:t>
            </a:r>
            <a:r>
              <a:rPr lang="en-US" dirty="0"/>
              <a:t>provides safer care.</a:t>
            </a:r>
          </a:p>
        </p:txBody>
      </p:sp>
      <p:sp>
        <p:nvSpPr>
          <p:cNvPr id="6" name="Text Placeholder 5"/>
          <p:cNvSpPr>
            <a:spLocks noGrp="1"/>
          </p:cNvSpPr>
          <p:nvPr>
            <p:ph type="body" sz="quarter" idx="3"/>
          </p:nvPr>
        </p:nvSpPr>
        <p:spPr>
          <a:xfrm>
            <a:off x="6189663" y="2202628"/>
            <a:ext cx="5157787" cy="641350"/>
          </a:xfrm>
        </p:spPr>
        <p:txBody>
          <a:bodyPr/>
          <a:lstStyle/>
          <a:p>
            <a:r>
              <a:rPr lang="en-US" dirty="0" smtClean="0"/>
              <a:t>Take-Home Points</a:t>
            </a:r>
            <a:endParaRPr lang="en-US" dirty="0"/>
          </a:p>
        </p:txBody>
      </p:sp>
      <p:sp>
        <p:nvSpPr>
          <p:cNvPr id="5" name="Content Placeholder 4"/>
          <p:cNvSpPr>
            <a:spLocks noGrp="1"/>
          </p:cNvSpPr>
          <p:nvPr>
            <p:ph sz="half" idx="2"/>
          </p:nvPr>
        </p:nvSpPr>
        <p:spPr>
          <a:xfrm>
            <a:off x="831850" y="2843978"/>
            <a:ext cx="5156200" cy="3328222"/>
          </a:xfrm>
        </p:spPr>
        <p:txBody>
          <a:bodyPr>
            <a:normAutofit fontScale="92500"/>
          </a:bodyPr>
          <a:lstStyle/>
          <a:p>
            <a:r>
              <a:rPr lang="en-US" dirty="0" smtClean="0"/>
              <a:t>Help practitioners learn to communicate effectively.</a:t>
            </a:r>
          </a:p>
          <a:p>
            <a:r>
              <a:rPr lang="en-US" dirty="0" smtClean="0"/>
              <a:t>Health care organizations should support communication training for all employees.</a:t>
            </a:r>
          </a:p>
          <a:p>
            <a:r>
              <a:rPr lang="en-US" dirty="0" smtClean="0"/>
              <a:t>Look at three areas of communication:</a:t>
            </a:r>
          </a:p>
          <a:p>
            <a:pPr lvl="1"/>
            <a:r>
              <a:rPr lang="en-US" dirty="0" smtClean="0"/>
              <a:t>Office visit;</a:t>
            </a:r>
          </a:p>
          <a:p>
            <a:pPr lvl="1"/>
            <a:r>
              <a:rPr lang="en-US" dirty="0" smtClean="0"/>
              <a:t>Difficult patients;</a:t>
            </a:r>
          </a:p>
          <a:p>
            <a:pPr lvl="1"/>
            <a:r>
              <a:rPr lang="en-US" dirty="0" smtClean="0"/>
              <a:t>Communicating with seriously ill patients; </a:t>
            </a:r>
          </a:p>
          <a:p>
            <a:endParaRPr lang="en-US" dirty="0"/>
          </a:p>
        </p:txBody>
      </p:sp>
      <p:sp>
        <p:nvSpPr>
          <p:cNvPr id="4" name="Text Placeholder 3"/>
          <p:cNvSpPr>
            <a:spLocks noGrp="1"/>
          </p:cNvSpPr>
          <p:nvPr>
            <p:ph type="body" idx="1"/>
          </p:nvPr>
        </p:nvSpPr>
        <p:spPr>
          <a:xfrm>
            <a:off x="831850" y="2447547"/>
            <a:ext cx="5156200" cy="396431"/>
          </a:xfrm>
        </p:spPr>
        <p:txBody>
          <a:bodyPr>
            <a:normAutofit lnSpcReduction="10000"/>
          </a:bodyPr>
          <a:lstStyle/>
          <a:p>
            <a:r>
              <a:rPr lang="en-US" dirty="0" smtClean="0"/>
              <a:t>Overview</a:t>
            </a:r>
            <a:endParaRPr lang="en-US" dirty="0"/>
          </a:p>
        </p:txBody>
      </p:sp>
      <p:sp>
        <p:nvSpPr>
          <p:cNvPr id="2" name="Title 1"/>
          <p:cNvSpPr>
            <a:spLocks noGrp="1"/>
          </p:cNvSpPr>
          <p:nvPr>
            <p:ph type="title"/>
          </p:nvPr>
        </p:nvSpPr>
        <p:spPr/>
        <p:txBody>
          <a:bodyPr>
            <a:normAutofit fontScale="90000"/>
          </a:bodyPr>
          <a:lstStyle/>
          <a:p>
            <a:r>
              <a:rPr lang="en-US" dirty="0" smtClean="0">
                <a:hlinkClick r:id="rId3"/>
              </a:rPr>
              <a:t>Medical Commission Communication Guideline</a:t>
            </a:r>
            <a:endParaRPr lang="en-US" dirty="0"/>
          </a:p>
        </p:txBody>
      </p:sp>
    </p:spTree>
    <p:extLst>
      <p:ext uri="{BB962C8B-B14F-4D97-AF65-F5344CB8AC3E}">
        <p14:creationId xmlns:p14="http://schemas.microsoft.com/office/powerpoint/2010/main" val="41812994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additive="base">
                                        <p:cTn id="4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build="p"/>
      <p:bldP spid="5" grpId="0" uiExpand="1"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4451"/>
            <a:ext cx="12192000" cy="1325563"/>
          </a:xfrm>
        </p:spPr>
        <p:txBody>
          <a:bodyPr>
            <a:normAutofit/>
          </a:bodyPr>
          <a:lstStyle/>
          <a:p>
            <a:r>
              <a:rPr lang="en-US" dirty="0" smtClean="0"/>
              <a:t>Communication Guideline: </a:t>
            </a:r>
            <a:r>
              <a:rPr lang="en-US" dirty="0"/>
              <a:t> </a:t>
            </a:r>
            <a:r>
              <a:rPr lang="en-US" dirty="0" smtClean="0"/>
              <a:t>The Office Visit	</a:t>
            </a:r>
            <a:endParaRPr lang="en-US" dirty="0"/>
          </a:p>
        </p:txBody>
      </p:sp>
      <p:sp>
        <p:nvSpPr>
          <p:cNvPr id="3" name="Content Placeholder 2"/>
          <p:cNvSpPr>
            <a:spLocks noGrp="1"/>
          </p:cNvSpPr>
          <p:nvPr>
            <p:ph sz="half" idx="1"/>
          </p:nvPr>
        </p:nvSpPr>
        <p:spPr>
          <a:xfrm>
            <a:off x="132522" y="2130428"/>
            <a:ext cx="5874026" cy="4173553"/>
          </a:xfrm>
        </p:spPr>
        <p:txBody>
          <a:bodyPr>
            <a:normAutofit fontScale="92500" lnSpcReduction="10000"/>
          </a:bodyPr>
          <a:lstStyle/>
          <a:p>
            <a:r>
              <a:rPr lang="en-US" sz="3400" dirty="0" smtClean="0"/>
              <a:t>Take a deep breath</a:t>
            </a:r>
          </a:p>
          <a:p>
            <a:r>
              <a:rPr lang="en-US" sz="3400" dirty="0" smtClean="0"/>
              <a:t>Sit down, lean forward, make eye contact </a:t>
            </a:r>
          </a:p>
          <a:p>
            <a:r>
              <a:rPr lang="en-US" sz="3400" dirty="0" smtClean="0"/>
              <a:t>Give your complete attention </a:t>
            </a:r>
          </a:p>
          <a:p>
            <a:r>
              <a:rPr lang="en-US" sz="3400" dirty="0" smtClean="0"/>
              <a:t>Be empathetic</a:t>
            </a:r>
          </a:p>
          <a:p>
            <a:r>
              <a:rPr lang="en-US" sz="3400" dirty="0" smtClean="0"/>
              <a:t>Slow down</a:t>
            </a:r>
          </a:p>
          <a:p>
            <a:r>
              <a:rPr lang="en-US" sz="3400" dirty="0" smtClean="0"/>
              <a:t>Keep it simple </a:t>
            </a:r>
          </a:p>
          <a:p>
            <a:r>
              <a:rPr lang="en-US" sz="3400" dirty="0" smtClean="0"/>
              <a:t>Tell </a:t>
            </a:r>
            <a:r>
              <a:rPr lang="en-US" sz="3400" dirty="0"/>
              <a:t>the truth </a:t>
            </a:r>
          </a:p>
          <a:p>
            <a:endParaRPr lang="en-US" sz="3400" dirty="0" smtClean="0"/>
          </a:p>
        </p:txBody>
      </p:sp>
      <p:sp>
        <p:nvSpPr>
          <p:cNvPr id="7" name="Content Placeholder 6"/>
          <p:cNvSpPr>
            <a:spLocks noGrp="1"/>
          </p:cNvSpPr>
          <p:nvPr>
            <p:ph sz="half" idx="2"/>
          </p:nvPr>
        </p:nvSpPr>
        <p:spPr>
          <a:xfrm>
            <a:off x="6172199" y="2130428"/>
            <a:ext cx="5927035" cy="4173553"/>
          </a:xfrm>
        </p:spPr>
        <p:txBody>
          <a:bodyPr>
            <a:noAutofit/>
          </a:bodyPr>
          <a:lstStyle/>
          <a:p>
            <a:r>
              <a:rPr lang="en-US" sz="3400" dirty="0" smtClean="0"/>
              <a:t>Never answer </a:t>
            </a:r>
            <a:r>
              <a:rPr lang="en-US" sz="3400" dirty="0"/>
              <a:t>a feeling with a fact</a:t>
            </a:r>
          </a:p>
          <a:p>
            <a:r>
              <a:rPr lang="en-US" sz="3400" dirty="0" smtClean="0"/>
              <a:t>Watch the patient’s body and face</a:t>
            </a:r>
          </a:p>
          <a:p>
            <a:r>
              <a:rPr lang="en-US" sz="3400" dirty="0" smtClean="0"/>
              <a:t>Be prepared for a reaction</a:t>
            </a:r>
          </a:p>
          <a:p>
            <a:r>
              <a:rPr lang="en-US" sz="3400" dirty="0" smtClean="0"/>
              <a:t>Make a positive statement </a:t>
            </a:r>
          </a:p>
          <a:p>
            <a:r>
              <a:rPr lang="en-US" sz="3400" dirty="0" smtClean="0"/>
              <a:t>Make a partnership statement </a:t>
            </a:r>
            <a:endParaRPr lang="en-US" sz="3400" dirty="0"/>
          </a:p>
        </p:txBody>
      </p:sp>
    </p:spTree>
    <p:extLst>
      <p:ext uri="{BB962C8B-B14F-4D97-AF65-F5344CB8AC3E}">
        <p14:creationId xmlns:p14="http://schemas.microsoft.com/office/powerpoint/2010/main" val="18629487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fade">
                                      <p:cBhvr>
                                        <p:cTn id="56" dur="1000"/>
                                        <p:tgtEl>
                                          <p:spTgt spid="7">
                                            <p:txEl>
                                              <p:pRg st="0" end="0"/>
                                            </p:txEl>
                                          </p:spTgt>
                                        </p:tgtEl>
                                      </p:cBhvr>
                                    </p:animEffect>
                                    <p:anim calcmode="lin" valueType="num">
                                      <p:cBhvr>
                                        <p:cTn id="5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animEffect transition="in" filter="fade">
                                      <p:cBhvr>
                                        <p:cTn id="63" dur="1000"/>
                                        <p:tgtEl>
                                          <p:spTgt spid="7">
                                            <p:txEl>
                                              <p:pRg st="1" end="1"/>
                                            </p:txEl>
                                          </p:spTgt>
                                        </p:tgtEl>
                                      </p:cBhvr>
                                    </p:animEffect>
                                    <p:anim calcmode="lin" valueType="num">
                                      <p:cBhvr>
                                        <p:cTn id="6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2" end="2"/>
                                            </p:txEl>
                                          </p:spTgt>
                                        </p:tgtEl>
                                        <p:attrNameLst>
                                          <p:attrName>style.visibility</p:attrName>
                                        </p:attrNameLst>
                                      </p:cBhvr>
                                      <p:to>
                                        <p:strVal val="visible"/>
                                      </p:to>
                                    </p:set>
                                    <p:animEffect transition="in" filter="fade">
                                      <p:cBhvr>
                                        <p:cTn id="70" dur="1000"/>
                                        <p:tgtEl>
                                          <p:spTgt spid="7">
                                            <p:txEl>
                                              <p:pRg st="2" end="2"/>
                                            </p:txEl>
                                          </p:spTgt>
                                        </p:tgtEl>
                                      </p:cBhvr>
                                    </p:animEffect>
                                    <p:anim calcmode="lin" valueType="num">
                                      <p:cBhvr>
                                        <p:cTn id="7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Effect transition="in" filter="fade">
                                      <p:cBhvr>
                                        <p:cTn id="77" dur="1000"/>
                                        <p:tgtEl>
                                          <p:spTgt spid="7">
                                            <p:txEl>
                                              <p:pRg st="3" end="3"/>
                                            </p:txEl>
                                          </p:spTgt>
                                        </p:tgtEl>
                                      </p:cBhvr>
                                    </p:animEffect>
                                    <p:anim calcmode="lin" valueType="num">
                                      <p:cBhvr>
                                        <p:cTn id="7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4" end="4"/>
                                            </p:txEl>
                                          </p:spTgt>
                                        </p:tgtEl>
                                        <p:attrNameLst>
                                          <p:attrName>style.visibility</p:attrName>
                                        </p:attrNameLst>
                                      </p:cBhvr>
                                      <p:to>
                                        <p:strVal val="visible"/>
                                      </p:to>
                                    </p:set>
                                    <p:animEffect transition="in" filter="fade">
                                      <p:cBhvr>
                                        <p:cTn id="84" dur="1000"/>
                                        <p:tgtEl>
                                          <p:spTgt spid="7">
                                            <p:txEl>
                                              <p:pRg st="4" end="4"/>
                                            </p:txEl>
                                          </p:spTgt>
                                        </p:tgtEl>
                                      </p:cBhvr>
                                    </p:animEffect>
                                    <p:anim calcmode="lin" valueType="num">
                                      <p:cBhvr>
                                        <p:cTn id="8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theme/theme1.xml><?xml version="1.0" encoding="utf-8"?>
<a:theme xmlns:a="http://schemas.openxmlformats.org/drawingml/2006/main" name="Employee orientation presentation">
  <a:themeElements>
    <a:clrScheme name="Custom 22">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FC000"/>
      </a:hlink>
      <a:folHlink>
        <a:srgbClr val="FFC42F"/>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ln>
          <a:solidFill>
            <a:schemeClr val="accent2"/>
          </a:solidFill>
        </a:ln>
      </a:spPr>
      <a:bodyPr wrap="square" rtlCol="0" anchor="ctr" anchorCtr="1">
        <a:spAutoFit/>
      </a:bodyPr>
      <a:lstStyle>
        <a:defPPr>
          <a:defRPr dirty="0"/>
        </a:defPPr>
      </a:lstStyle>
      <a:style>
        <a:lnRef idx="2">
          <a:schemeClr val="accent2"/>
        </a:lnRef>
        <a:fillRef idx="1">
          <a:schemeClr val="lt1"/>
        </a:fillRef>
        <a:effectRef idx="0">
          <a:schemeClr val="accent2"/>
        </a:effectRef>
        <a:fontRef idx="minor">
          <a:schemeClr val="dk1"/>
        </a:fontRef>
      </a:style>
    </a:txDef>
  </a:objectDefaults>
  <a:extraClrSchemeLst/>
  <a:extLst>
    <a:ext uri="{05A4C25C-085E-4340-85A3-A5531E510DB2}">
      <thm15:themeFamily xmlns:thm15="http://schemas.microsoft.com/office/thememl/2012/main" name="Employee orientation presentation" id="{21BB5F3A-FB8F-4D29-A308-7BB54C4B2708}" vid="{C3E8461F-E06F-404D-9B43-1172DBAAB2F4}"/>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953195-3BD2-40A3-853F-0F81D16947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Employee orientation presentation</Template>
  <TotalTime>0</TotalTime>
  <Words>1314</Words>
  <Application>Microsoft Office PowerPoint</Application>
  <PresentationFormat>Widescreen</PresentationFormat>
  <Paragraphs>221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Cambria</vt:lpstr>
      <vt:lpstr>Employee orientation presentation</vt:lpstr>
      <vt:lpstr>MEDICAL QUALITY ASSURANCE COMMISSION: Error Disclosure </vt:lpstr>
      <vt:lpstr>Objectives</vt:lpstr>
      <vt:lpstr>Disclosing harmful events</vt:lpstr>
      <vt:lpstr>Errors as a Learning Tool</vt:lpstr>
      <vt:lpstr>Emotional Impact</vt:lpstr>
      <vt:lpstr>Patient Satisfaction</vt:lpstr>
      <vt:lpstr>Why is Team Communication Important? </vt:lpstr>
      <vt:lpstr>Medical Commission Communication Guideline</vt:lpstr>
      <vt:lpstr>Communication Guideline:  The Office Visit </vt:lpstr>
      <vt:lpstr>A Collaborative Approach to Reducing Medical Error and Enhancing Patient Safety Guideline </vt:lpstr>
      <vt:lpstr>A Collaborative Approach to Reducing Medical Error and Enhancing Patient Safety Guideline </vt:lpstr>
      <vt:lpstr>Steps in disclosing an error</vt:lpstr>
      <vt:lpstr>NURSE</vt:lpstr>
      <vt:lpstr>NURSE mnemonic</vt:lpstr>
      <vt:lpstr>NURSE mnemonic</vt:lpstr>
      <vt:lpstr>NURSE mnemonic</vt:lpstr>
      <vt:lpstr>NURSE mnemonic</vt:lpstr>
      <vt:lpstr>NURSE mnemonic</vt:lpstr>
      <vt:lpstr>RESPECT Model </vt:lpstr>
      <vt:lpstr>Table Top Exercise </vt:lpstr>
      <vt:lpstr>NOW STOP </vt:lpstr>
      <vt:lpstr>Feedback</vt:lpstr>
      <vt:lpstr>Questions?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2017-02-13T16:22:01Z</dcterms:created>
  <dcterms:modified xsi:type="dcterms:W3CDTF">2017-04-11T00:27:18Z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TC034605149991</vt:lpwstr>
  </property>
</Properties>
</file>