
<file path=[Content_Types].xml><?xml version="1.0" encoding="utf-8"?>
<Types xmlns="http://schemas.openxmlformats.org/package/2006/content-types">
  <Default Extension="png" ContentType="image/png"/>
  <Default Extension="8063E3F0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5" r:id="rId2"/>
    <p:sldId id="274" r:id="rId3"/>
    <p:sldId id="289" r:id="rId4"/>
    <p:sldId id="290" r:id="rId5"/>
    <p:sldId id="299" r:id="rId6"/>
    <p:sldId id="300" r:id="rId7"/>
    <p:sldId id="301" r:id="rId8"/>
    <p:sldId id="302" r:id="rId9"/>
    <p:sldId id="303" r:id="rId10"/>
    <p:sldId id="304" r:id="rId11"/>
    <p:sldId id="306" r:id="rId12"/>
    <p:sldId id="307" r:id="rId13"/>
    <p:sldId id="308" r:id="rId14"/>
    <p:sldId id="291" r:id="rId15"/>
    <p:sldId id="305" r:id="rId16"/>
    <p:sldId id="309" r:id="rId17"/>
    <p:sldId id="310" r:id="rId18"/>
    <p:sldId id="311" r:id="rId19"/>
    <p:sldId id="314" r:id="rId20"/>
    <p:sldId id="313" r:id="rId21"/>
    <p:sldId id="315" r:id="rId22"/>
    <p:sldId id="312" r:id="rId23"/>
    <p:sldId id="316" r:id="rId24"/>
    <p:sldId id="31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79559" autoAdjust="0"/>
  </p:normalViewPr>
  <p:slideViewPr>
    <p:cSldViewPr>
      <p:cViewPr varScale="1">
        <p:scale>
          <a:sx n="89" d="100"/>
          <a:sy n="89" d="100"/>
        </p:scale>
        <p:origin x="-202" y="-67"/>
      </p:cViewPr>
      <p:guideLst>
        <p:guide orient="horz" pos="2160"/>
        <p:guide pos="3840"/>
        <p:guide pos="6816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4/25/2017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4/25/2017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4/25/2017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4/25/2017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4/25/2017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4/25/2017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4/25/2017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4/25/2017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4/25/2017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4/25/2017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4/25/2017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4/25/2017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4/25/2017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8063E3F0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8063E3F0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8063E3F0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8063E3F0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8063E3F0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8063E3F0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Media Dos and Don’ts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Richard Loomis | </a:t>
            </a:r>
            <a:r>
              <a:rPr lang="en-US" dirty="0" smtClean="0"/>
              <a:t>WAMSS </a:t>
            </a:r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3"/>
            <a:ext cx="9174480" cy="2593848"/>
          </a:xfrm>
        </p:spPr>
        <p:txBody>
          <a:bodyPr/>
          <a:lstStyle/>
          <a:p>
            <a:r>
              <a:rPr lang="en-US" dirty="0"/>
              <a:t>Social Media Today</a:t>
            </a:r>
          </a:p>
          <a:p>
            <a:pPr lvl="1"/>
            <a:r>
              <a:rPr lang="en-US" dirty="0"/>
              <a:t>2.34 billion users worldwide</a:t>
            </a:r>
          </a:p>
          <a:p>
            <a:pPr lvl="1"/>
            <a:r>
              <a:rPr lang="en-US" dirty="0"/>
              <a:t>Estimated to reach 3 billion by 2020</a:t>
            </a:r>
          </a:p>
          <a:p>
            <a:pPr lvl="1"/>
            <a:r>
              <a:rPr lang="en-US" dirty="0"/>
              <a:t>$1T+ in market value</a:t>
            </a:r>
          </a:p>
          <a:p>
            <a:pPr lvl="1"/>
            <a:r>
              <a:rPr lang="en-US" dirty="0"/>
              <a:t>Estimated to reach $35.98B in advertising revenue in 2017 (16% of digital ad spending)</a:t>
            </a:r>
          </a:p>
          <a:p>
            <a:pPr marL="36576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4648200"/>
            <a:ext cx="11702449" cy="174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- Social Media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Dangers of Social Media</a:t>
            </a:r>
          </a:p>
          <a:p>
            <a:pPr lvl="1"/>
            <a:r>
              <a:rPr lang="en-US" dirty="0"/>
              <a:t>Cyber Stalkers</a:t>
            </a:r>
          </a:p>
          <a:p>
            <a:pPr lvl="1"/>
            <a:r>
              <a:rPr lang="en-US" dirty="0"/>
              <a:t>Predators</a:t>
            </a:r>
          </a:p>
          <a:p>
            <a:pPr lvl="1"/>
            <a:r>
              <a:rPr lang="en-US" dirty="0"/>
              <a:t>Hackers</a:t>
            </a:r>
          </a:p>
          <a:p>
            <a:pPr lvl="1"/>
            <a:r>
              <a:rPr lang="en-US" dirty="0"/>
              <a:t>Social Engineering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371600"/>
            <a:ext cx="3595688" cy="36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- Social Media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your account secure</a:t>
            </a:r>
          </a:p>
          <a:p>
            <a:pPr lvl="1"/>
            <a:r>
              <a:rPr lang="en-US" dirty="0"/>
              <a:t>Strong password</a:t>
            </a:r>
          </a:p>
          <a:p>
            <a:pPr lvl="1"/>
            <a:r>
              <a:rPr lang="en-US" dirty="0"/>
              <a:t>Multi-Factor Authentication (MFA/2FA)</a:t>
            </a:r>
          </a:p>
          <a:p>
            <a:pPr lvl="1"/>
            <a:r>
              <a:rPr lang="en-US" dirty="0"/>
              <a:t>Select 3</a:t>
            </a:r>
            <a:r>
              <a:rPr lang="en-US" baseline="30000" dirty="0"/>
              <a:t>rd</a:t>
            </a:r>
            <a:r>
              <a:rPr lang="en-US" dirty="0"/>
              <a:t> party applications with care</a:t>
            </a:r>
          </a:p>
          <a:p>
            <a:pPr lvl="1"/>
            <a:r>
              <a:rPr lang="en-US" dirty="0"/>
              <a:t>Keep your computer updated (operating system &amp; A/V)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447800"/>
            <a:ext cx="370770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- Social Media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Geotagging of photos</a:t>
            </a:r>
          </a:p>
          <a:p>
            <a:r>
              <a:rPr lang="en-US" dirty="0"/>
              <a:t>Checking in</a:t>
            </a:r>
          </a:p>
          <a:p>
            <a:r>
              <a:rPr lang="en-US" dirty="0"/>
              <a:t>Do you really know your friends?</a:t>
            </a:r>
          </a:p>
          <a:p>
            <a:r>
              <a:rPr lang="en-US" dirty="0"/>
              <a:t>Watch what you share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524000"/>
            <a:ext cx="3729511" cy="35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0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9509760" cy="1233424"/>
          </a:xfrm>
        </p:spPr>
        <p:txBody>
          <a:bodyPr/>
          <a:lstStyle/>
          <a:p>
            <a:r>
              <a:rPr lang="en-US" dirty="0"/>
              <a:t>Do - MANNERS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952"/>
            <a:ext cx="7086600" cy="4127627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M - Make others feel comfortable</a:t>
            </a:r>
          </a:p>
          <a:p>
            <a:pPr marL="45720" indent="0">
              <a:buNone/>
            </a:pPr>
            <a:r>
              <a:rPr lang="en-US" dirty="0"/>
              <a:t>A – Acknowledge others</a:t>
            </a:r>
          </a:p>
          <a:p>
            <a:pPr marL="45720" indent="0">
              <a:buNone/>
            </a:pPr>
            <a:r>
              <a:rPr lang="en-US" dirty="0"/>
              <a:t>N – Never speak badly of others</a:t>
            </a:r>
          </a:p>
          <a:p>
            <a:pPr marL="45720" indent="0">
              <a:buNone/>
            </a:pPr>
            <a:r>
              <a:rPr lang="en-US" dirty="0"/>
              <a:t>N – Nice mannered people succeed</a:t>
            </a:r>
          </a:p>
          <a:p>
            <a:pPr marL="45720" indent="0">
              <a:buNone/>
            </a:pPr>
            <a:r>
              <a:rPr lang="en-US" dirty="0"/>
              <a:t>E – Etiquette principles are respect, consideration, and honesty</a:t>
            </a:r>
          </a:p>
          <a:p>
            <a:pPr marL="45720" indent="0">
              <a:buNone/>
            </a:pPr>
            <a:r>
              <a:rPr lang="en-US" dirty="0"/>
              <a:t>R – Respect other people</a:t>
            </a:r>
          </a:p>
          <a:p>
            <a:pPr marL="45720" indent="0">
              <a:buNone/>
            </a:pPr>
            <a:r>
              <a:rPr lang="en-US" dirty="0"/>
              <a:t>S – Speak from the heart, Speak honestly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838200"/>
            <a:ext cx="398620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228600"/>
            <a:ext cx="9509760" cy="1233424"/>
          </a:xfrm>
        </p:spPr>
        <p:txBody>
          <a:bodyPr/>
          <a:lstStyle/>
          <a:p>
            <a:r>
              <a:rPr lang="en-US" dirty="0"/>
              <a:t>Do - MANNERS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524000"/>
            <a:ext cx="9509760" cy="4876800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en-US" dirty="0"/>
              <a:t>How does this apply to Social Media?</a:t>
            </a:r>
          </a:p>
          <a:p>
            <a:pPr marL="365760" lvl="1" indent="0">
              <a:buNone/>
            </a:pPr>
            <a:r>
              <a:rPr lang="en-US" sz="2500" b="1" dirty="0"/>
              <a:t>M</a:t>
            </a:r>
            <a:r>
              <a:rPr lang="en-US" dirty="0"/>
              <a:t> - Make others feel comfortable</a:t>
            </a:r>
          </a:p>
          <a:p>
            <a:pPr lvl="2"/>
            <a:r>
              <a:rPr lang="en-US" dirty="0"/>
              <a:t>DON’T USE ALL CAPS</a:t>
            </a:r>
          </a:p>
          <a:p>
            <a:pPr lvl="2"/>
            <a:r>
              <a:rPr lang="en-US" dirty="0"/>
              <a:t>No stalkers allowed!</a:t>
            </a:r>
          </a:p>
          <a:p>
            <a:pPr marL="365760" lvl="1" indent="0">
              <a:buNone/>
            </a:pPr>
            <a:r>
              <a:rPr lang="en-US" sz="2500" b="1" dirty="0"/>
              <a:t>A</a:t>
            </a:r>
            <a:r>
              <a:rPr lang="en-US" dirty="0"/>
              <a:t> – Acknowledge others</a:t>
            </a:r>
          </a:p>
          <a:p>
            <a:pPr lvl="2"/>
            <a:r>
              <a:rPr lang="en-US" dirty="0"/>
              <a:t>Reply, like, retweet, or pin</a:t>
            </a:r>
          </a:p>
          <a:p>
            <a:pPr lvl="2"/>
            <a:r>
              <a:rPr lang="en-US" dirty="0"/>
              <a:t>Don’t just “walk” by</a:t>
            </a:r>
          </a:p>
          <a:p>
            <a:pPr marL="365760" lvl="1" indent="0">
              <a:buNone/>
            </a:pPr>
            <a:r>
              <a:rPr lang="en-US" sz="2500" b="1" dirty="0"/>
              <a:t>N</a:t>
            </a:r>
            <a:r>
              <a:rPr lang="en-US" dirty="0"/>
              <a:t> – Never speak badly of others</a:t>
            </a:r>
          </a:p>
          <a:p>
            <a:pPr lvl="2"/>
            <a:r>
              <a:rPr lang="en-US" dirty="0"/>
              <a:t>What you post online never goes away</a:t>
            </a:r>
          </a:p>
          <a:p>
            <a:pPr lvl="2"/>
            <a:r>
              <a:rPr lang="en-US" dirty="0"/>
              <a:t>Would I say this to their face?</a:t>
            </a:r>
          </a:p>
          <a:p>
            <a:pPr marL="365760" lvl="1" indent="0">
              <a:buNone/>
            </a:pPr>
            <a:r>
              <a:rPr lang="en-US" sz="2500" b="1" dirty="0"/>
              <a:t>N</a:t>
            </a:r>
            <a:r>
              <a:rPr lang="en-US" dirty="0"/>
              <a:t> – Nice mannered people succeed</a:t>
            </a:r>
          </a:p>
          <a:p>
            <a:pPr lvl="2"/>
            <a:r>
              <a:rPr lang="en-US" dirty="0"/>
              <a:t>Your reputation matters</a:t>
            </a:r>
          </a:p>
          <a:p>
            <a:pPr lvl="2"/>
            <a:r>
              <a:rPr lang="en-US" dirty="0"/>
              <a:t>The Internet remembers</a:t>
            </a:r>
          </a:p>
          <a:p>
            <a:pPr marL="365760" lvl="1" indent="0">
              <a:buNone/>
            </a:pPr>
            <a:r>
              <a:rPr lang="en-US" sz="2500" b="1" dirty="0"/>
              <a:t>E</a:t>
            </a:r>
            <a:r>
              <a:rPr lang="en-US" dirty="0"/>
              <a:t> – Etiquette principles are respect, consideration, and honesty</a:t>
            </a:r>
          </a:p>
          <a:p>
            <a:pPr lvl="2"/>
            <a:r>
              <a:rPr lang="en-US" dirty="0"/>
              <a:t>Would I want my mother to see this?</a:t>
            </a:r>
          </a:p>
          <a:p>
            <a:pPr lvl="2"/>
            <a:r>
              <a:rPr lang="en-US" dirty="0"/>
              <a:t>“Listen” then speak</a:t>
            </a:r>
          </a:p>
          <a:p>
            <a:pPr marL="365760" lvl="1" indent="0">
              <a:buNone/>
            </a:pPr>
            <a:r>
              <a:rPr lang="en-US" sz="2500" b="1" dirty="0"/>
              <a:t>R</a:t>
            </a:r>
            <a:r>
              <a:rPr lang="en-US" dirty="0"/>
              <a:t> – Respect other people</a:t>
            </a:r>
          </a:p>
          <a:p>
            <a:pPr lvl="2"/>
            <a:r>
              <a:rPr lang="en-US" dirty="0"/>
              <a:t>Online networks are more diverse then your own</a:t>
            </a:r>
          </a:p>
          <a:p>
            <a:pPr lvl="2"/>
            <a:r>
              <a:rPr lang="en-US" dirty="0"/>
              <a:t>Leave the profanity in private</a:t>
            </a:r>
          </a:p>
          <a:p>
            <a:pPr marL="365760" lvl="1" indent="0">
              <a:buNone/>
            </a:pPr>
            <a:r>
              <a:rPr lang="en-US" sz="2500" b="1" dirty="0"/>
              <a:t>S</a:t>
            </a:r>
            <a:r>
              <a:rPr lang="en-US" dirty="0"/>
              <a:t> – Speak from the heart, Speak honestly</a:t>
            </a:r>
          </a:p>
          <a:p>
            <a:pPr lvl="2"/>
            <a:r>
              <a:rPr lang="en-US" dirty="0"/>
              <a:t>User your head</a:t>
            </a:r>
          </a:p>
          <a:p>
            <a:pPr lvl="2"/>
            <a:r>
              <a:rPr lang="en-US" dirty="0"/>
              <a:t>Think before you post or tweet</a:t>
            </a:r>
          </a:p>
          <a:p>
            <a:pPr marL="685800" lvl="2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905000"/>
            <a:ext cx="4439270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4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other people’s good news</a:t>
            </a:r>
          </a:p>
          <a:p>
            <a:r>
              <a:rPr lang="en-US" dirty="0"/>
              <a:t>Post unconfirmed rumors</a:t>
            </a:r>
          </a:p>
          <a:p>
            <a:r>
              <a:rPr lang="en-US" dirty="0"/>
              <a:t>Post your deepest desires</a:t>
            </a:r>
          </a:p>
          <a:p>
            <a:r>
              <a:rPr lang="en-US" dirty="0"/>
              <a:t>Share off-color jokes</a:t>
            </a:r>
          </a:p>
          <a:p>
            <a:r>
              <a:rPr lang="en-US" dirty="0"/>
              <a:t>Share private information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social media mistakes by employ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95400"/>
            <a:ext cx="4177076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9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5593080" cy="4127627"/>
          </a:xfrm>
        </p:spPr>
        <p:txBody>
          <a:bodyPr/>
          <a:lstStyle/>
          <a:p>
            <a:r>
              <a:rPr lang="en-US" dirty="0"/>
              <a:t>Post things that could impact your career or employer</a:t>
            </a:r>
          </a:p>
          <a:p>
            <a:r>
              <a:rPr lang="en-US" dirty="0"/>
              <a:t>Share links you haven’t vetted</a:t>
            </a:r>
          </a:p>
          <a:p>
            <a:r>
              <a:rPr lang="en-US" dirty="0"/>
              <a:t>Say things you wouldn’t say to someone’s face</a:t>
            </a:r>
          </a:p>
          <a:p>
            <a:r>
              <a:rPr lang="en-US" dirty="0"/>
              <a:t>Misrepresent yourself</a:t>
            </a:r>
          </a:p>
          <a:p>
            <a:r>
              <a:rPr lang="en-US" dirty="0"/>
              <a:t>Post content on the wrong media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04" y="1371600"/>
            <a:ext cx="5510066" cy="40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2011680" cy="4127627"/>
          </a:xfrm>
        </p:spPr>
        <p:txBody>
          <a:bodyPr/>
          <a:lstStyle/>
          <a:p>
            <a:r>
              <a:rPr lang="en-US" dirty="0"/>
              <a:t>Do or Don’t?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00200"/>
            <a:ext cx="5782482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8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2011680" cy="4127627"/>
          </a:xfrm>
        </p:spPr>
        <p:txBody>
          <a:bodyPr/>
          <a:lstStyle/>
          <a:p>
            <a:r>
              <a:rPr lang="en-US" dirty="0"/>
              <a:t>Do or Don’t?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84072"/>
            <a:ext cx="6372225" cy="461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3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2667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295400" y="3429000"/>
            <a:ext cx="9755187" cy="2590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Introduction</a:t>
            </a:r>
          </a:p>
          <a:p>
            <a:pPr lvl="0"/>
            <a:r>
              <a:rPr lang="en-US" dirty="0"/>
              <a:t>Social Media History</a:t>
            </a:r>
          </a:p>
          <a:p>
            <a:pPr lvl="0"/>
            <a:r>
              <a:rPr lang="en-US" dirty="0"/>
              <a:t>Do - Social Media Safety</a:t>
            </a:r>
          </a:p>
          <a:p>
            <a:pPr lvl="0"/>
            <a:r>
              <a:rPr lang="en-US" dirty="0"/>
              <a:t>Do - MANNERS</a:t>
            </a:r>
          </a:p>
          <a:p>
            <a:pPr lvl="0"/>
            <a:r>
              <a:rPr lang="en-US" dirty="0"/>
              <a:t>Don’ts</a:t>
            </a:r>
          </a:p>
          <a:p>
            <a:pPr lvl="0"/>
            <a:r>
              <a:rPr lang="en-US" dirty="0"/>
              <a:t>Quiz Time</a:t>
            </a:r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2011680" cy="4127627"/>
          </a:xfrm>
        </p:spPr>
        <p:txBody>
          <a:bodyPr/>
          <a:lstStyle/>
          <a:p>
            <a:r>
              <a:rPr lang="en-US" dirty="0"/>
              <a:t>Do or Don’t?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7934325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20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2011680" cy="4127627"/>
          </a:xfrm>
        </p:spPr>
        <p:txBody>
          <a:bodyPr/>
          <a:lstStyle/>
          <a:p>
            <a:r>
              <a:rPr lang="en-US" dirty="0"/>
              <a:t>Do or Don’t?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85800"/>
            <a:ext cx="4629150" cy="5423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6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2011680" cy="4127627"/>
          </a:xfrm>
        </p:spPr>
        <p:txBody>
          <a:bodyPr/>
          <a:lstStyle/>
          <a:p>
            <a:r>
              <a:rPr lang="en-US" dirty="0"/>
              <a:t>Do or Don’t?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1952"/>
            <a:ext cx="3962400" cy="25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0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2011680" cy="4127627"/>
          </a:xfrm>
        </p:spPr>
        <p:txBody>
          <a:bodyPr/>
          <a:lstStyle/>
          <a:p>
            <a:r>
              <a:rPr lang="en-US" dirty="0"/>
              <a:t>Do or Don’t?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4376737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50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2011680" cy="4127627"/>
          </a:xfrm>
        </p:spPr>
        <p:txBody>
          <a:bodyPr/>
          <a:lstStyle/>
          <a:p>
            <a:r>
              <a:rPr lang="en-US" dirty="0"/>
              <a:t>Do or Don’t?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4495800" cy="5893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6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  <a:p>
            <a:pPr lvl="1"/>
            <a:r>
              <a:rPr lang="en-US" dirty="0" err="1"/>
              <a:t>vCIO</a:t>
            </a:r>
            <a:r>
              <a:rPr lang="en-US" dirty="0"/>
              <a:t> and General Manager – ISOutsource</a:t>
            </a:r>
          </a:p>
          <a:p>
            <a:pPr lvl="1"/>
            <a:r>
              <a:rPr lang="en-US" dirty="0"/>
              <a:t>22 years of experience in IT</a:t>
            </a:r>
          </a:p>
          <a:p>
            <a:pPr lvl="1"/>
            <a:r>
              <a:rPr lang="en-US" dirty="0"/>
              <a:t>Social Media user since 1997</a:t>
            </a:r>
          </a:p>
          <a:p>
            <a:r>
              <a:rPr lang="en-US" dirty="0"/>
              <a:t>About this Presentation</a:t>
            </a:r>
          </a:p>
          <a:p>
            <a:pPr lvl="1"/>
            <a:r>
              <a:rPr lang="en-US" dirty="0"/>
              <a:t>This presentation will cover basic security best practices for social </a:t>
            </a:r>
            <a:r>
              <a:rPr lang="en-US" dirty="0" smtClean="0"/>
              <a:t>media.</a:t>
            </a:r>
            <a:endParaRPr lang="en-US" dirty="0"/>
          </a:p>
          <a:p>
            <a:pPr lvl="1"/>
            <a:r>
              <a:rPr lang="en-US" dirty="0"/>
              <a:t>This presentation will cover proper behavior for professionals and corporate social media users.</a:t>
            </a:r>
          </a:p>
          <a:p>
            <a:pPr lvl="1"/>
            <a:r>
              <a:rPr lang="en-US" dirty="0"/>
              <a:t>This presentation will be interactive, and audience participation is encouraged!</a:t>
            </a:r>
          </a:p>
        </p:txBody>
      </p:sp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4221480" cy="4127627"/>
          </a:xfrm>
        </p:spPr>
        <p:txBody>
          <a:bodyPr>
            <a:normAutofit/>
          </a:bodyPr>
          <a:lstStyle/>
          <a:p>
            <a:r>
              <a:rPr lang="en-US" dirty="0"/>
              <a:t>Classmates</a:t>
            </a:r>
          </a:p>
          <a:p>
            <a:pPr lvl="1"/>
            <a:r>
              <a:rPr lang="en-US" dirty="0"/>
              <a:t>Created by Randy </a:t>
            </a:r>
            <a:r>
              <a:rPr lang="en-US" dirty="0" err="1"/>
              <a:t>Conrads</a:t>
            </a:r>
            <a:endParaRPr lang="en-US" dirty="0"/>
          </a:p>
          <a:p>
            <a:pPr lvl="1"/>
            <a:r>
              <a:rPr lang="en-US" dirty="0"/>
              <a:t>Launched December 1995</a:t>
            </a:r>
          </a:p>
          <a:p>
            <a:pPr lvl="1"/>
            <a:r>
              <a:rPr lang="en-US" dirty="0"/>
              <a:t>Originally launched as a list of school affiliations</a:t>
            </a:r>
          </a:p>
          <a:p>
            <a:pPr lvl="1"/>
            <a:r>
              <a:rPr lang="en-US" dirty="0"/>
              <a:t>Later incorporated profiles and friends lists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822341"/>
            <a:ext cx="5915851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4373880" cy="4127627"/>
          </a:xfrm>
        </p:spPr>
        <p:txBody>
          <a:bodyPr/>
          <a:lstStyle/>
          <a:p>
            <a:r>
              <a:rPr lang="en-US" dirty="0"/>
              <a:t>Six Degrees – 1</a:t>
            </a:r>
            <a:r>
              <a:rPr lang="en-US" baseline="30000" dirty="0"/>
              <a:t>st</a:t>
            </a:r>
            <a:r>
              <a:rPr lang="en-US" dirty="0"/>
              <a:t> recognized Social Media site</a:t>
            </a:r>
          </a:p>
          <a:p>
            <a:pPr lvl="1"/>
            <a:r>
              <a:rPr lang="en-US" dirty="0"/>
              <a:t>Created in 1996 by Andrew </a:t>
            </a:r>
            <a:r>
              <a:rPr lang="en-US" dirty="0" err="1"/>
              <a:t>Weinreich</a:t>
            </a:r>
            <a:endParaRPr lang="en-US" dirty="0"/>
          </a:p>
          <a:p>
            <a:pPr lvl="1"/>
            <a:r>
              <a:rPr lang="en-US" dirty="0"/>
              <a:t>Launched in 1997</a:t>
            </a:r>
          </a:p>
          <a:p>
            <a:pPr lvl="1"/>
            <a:r>
              <a:rPr lang="en-US" dirty="0"/>
              <a:t>Contained profiles, friends lists, and school affiliations</a:t>
            </a:r>
          </a:p>
          <a:p>
            <a:pPr lvl="1"/>
            <a:r>
              <a:rPr lang="en-US" dirty="0"/>
              <a:t>The Internet wasn’t ready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901952"/>
            <a:ext cx="5906324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1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4526280" cy="4127627"/>
          </a:xfrm>
        </p:spPr>
        <p:txBody>
          <a:bodyPr/>
          <a:lstStyle/>
          <a:p>
            <a:r>
              <a:rPr lang="en-US" dirty="0" err="1"/>
              <a:t>Ryze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Created by Adrian Scott in early 2001</a:t>
            </a:r>
          </a:p>
          <a:p>
            <a:pPr lvl="1"/>
            <a:r>
              <a:rPr lang="en-US" dirty="0"/>
              <a:t>Launched in October 2001</a:t>
            </a:r>
          </a:p>
          <a:p>
            <a:pPr lvl="1"/>
            <a:r>
              <a:rPr lang="en-US" dirty="0"/>
              <a:t>Contained profiles, friends lists, and messaging</a:t>
            </a:r>
          </a:p>
          <a:p>
            <a:pPr lvl="1"/>
            <a:r>
              <a:rPr lang="en-US" dirty="0"/>
              <a:t>Precursor to LinkedIn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901952"/>
            <a:ext cx="5906324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1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4721750" cy="4127627"/>
          </a:xfrm>
        </p:spPr>
        <p:txBody>
          <a:bodyPr/>
          <a:lstStyle/>
          <a:p>
            <a:r>
              <a:rPr lang="en-US" dirty="0"/>
              <a:t>Friendster</a:t>
            </a:r>
          </a:p>
          <a:p>
            <a:pPr lvl="1"/>
            <a:r>
              <a:rPr lang="en-US" dirty="0"/>
              <a:t>Launched in March 2002</a:t>
            </a:r>
          </a:p>
          <a:p>
            <a:pPr lvl="1"/>
            <a:r>
              <a:rPr lang="en-US" dirty="0"/>
              <a:t>Created by Jonathan Abrams &amp; Peter Chin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truly successful site</a:t>
            </a:r>
          </a:p>
          <a:p>
            <a:pPr lvl="1"/>
            <a:r>
              <a:rPr lang="en-US" dirty="0"/>
              <a:t>Built on premise that people are only separated from each other by 6 degrees at most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dating site (not the focus)</a:t>
            </a:r>
          </a:p>
          <a:p>
            <a:pPr lvl="1"/>
            <a:r>
              <a:rPr lang="en-US" dirty="0"/>
              <a:t>Network couldn’t keep up with demand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870" y="1901952"/>
            <a:ext cx="5906324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3230880" cy="4127627"/>
          </a:xfrm>
        </p:spPr>
        <p:txBody>
          <a:bodyPr/>
          <a:lstStyle/>
          <a:p>
            <a:r>
              <a:rPr lang="en-US" dirty="0"/>
              <a:t>2003 – What a year!</a:t>
            </a:r>
          </a:p>
          <a:p>
            <a:pPr lvl="1"/>
            <a:r>
              <a:rPr lang="en-US" dirty="0"/>
              <a:t>LinkedIn - May</a:t>
            </a:r>
          </a:p>
          <a:p>
            <a:pPr lvl="1"/>
            <a:r>
              <a:rPr lang="en-US" dirty="0"/>
              <a:t>Hi5 - June</a:t>
            </a:r>
          </a:p>
          <a:p>
            <a:pPr lvl="1"/>
            <a:r>
              <a:rPr lang="en-US" dirty="0"/>
              <a:t>Myspace - August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148" y="1676400"/>
            <a:ext cx="3251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114800"/>
            <a:ext cx="32512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0974" y="25146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55503"/>
            <a:ext cx="9509760" cy="1233424"/>
          </a:xfrm>
        </p:spPr>
        <p:txBody>
          <a:bodyPr/>
          <a:lstStyle/>
          <a:p>
            <a:r>
              <a:rPr lang="en-US" dirty="0"/>
              <a:t>History of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1952"/>
            <a:ext cx="3930995" cy="4127627"/>
          </a:xfrm>
        </p:spPr>
        <p:txBody>
          <a:bodyPr/>
          <a:lstStyle/>
          <a:p>
            <a:r>
              <a:rPr lang="en-US" dirty="0"/>
              <a:t>Orkut by Google – January 2004</a:t>
            </a:r>
          </a:p>
          <a:p>
            <a:r>
              <a:rPr lang="en-US" dirty="0"/>
              <a:t>Facebook – February 2004</a:t>
            </a:r>
          </a:p>
          <a:p>
            <a:r>
              <a:rPr lang="en-US" dirty="0"/>
              <a:t>Yahoo! 360 – March 2005</a:t>
            </a:r>
          </a:p>
          <a:p>
            <a:r>
              <a:rPr lang="en-US" dirty="0" err="1"/>
              <a:t>Bebo</a:t>
            </a:r>
            <a:r>
              <a:rPr lang="en-US" dirty="0"/>
              <a:t> – July 2005</a:t>
            </a:r>
          </a:p>
          <a:p>
            <a:pPr lvl="1"/>
            <a:r>
              <a:rPr lang="en-US" dirty="0"/>
              <a:t>Purchased by AOL for $850M</a:t>
            </a:r>
          </a:p>
          <a:p>
            <a:pPr lvl="1"/>
            <a:r>
              <a:rPr lang="en-US" dirty="0"/>
              <a:t>Sold for $10M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794" y="1288927"/>
            <a:ext cx="3435006" cy="2576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99" y="1288927"/>
            <a:ext cx="3435005" cy="2576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965765"/>
            <a:ext cx="34544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3965765"/>
            <a:ext cx="3435005" cy="257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17271.potx" id="{FAD70E18-2F21-4BAE-983F-13051C6D1C17}" vid="{4B4DF9DC-15EC-4671-A52A-56A08B977F11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project plan presentation (widescreen)</Template>
  <TotalTime>15597</TotalTime>
  <Words>678</Words>
  <Application>Microsoft Office PowerPoint</Application>
  <PresentationFormat>Custom</PresentationFormat>
  <Paragraphs>140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Banded Design Blue 16x9</vt:lpstr>
      <vt:lpstr>Social Media Dos and Don’ts</vt:lpstr>
      <vt:lpstr>Agenda</vt:lpstr>
      <vt:lpstr>Introduction</vt:lpstr>
      <vt:lpstr>History of Social Media</vt:lpstr>
      <vt:lpstr>History of Social Media</vt:lpstr>
      <vt:lpstr>History of Social Media</vt:lpstr>
      <vt:lpstr>History of Social Media</vt:lpstr>
      <vt:lpstr>History of Social Media</vt:lpstr>
      <vt:lpstr>History of Social Media</vt:lpstr>
      <vt:lpstr>History of Social Media</vt:lpstr>
      <vt:lpstr>Do - Social Media Safety</vt:lpstr>
      <vt:lpstr>Do - Social Media Safety</vt:lpstr>
      <vt:lpstr>Do - Social Media Safety</vt:lpstr>
      <vt:lpstr>Do - MANNERS</vt:lpstr>
      <vt:lpstr>Do - MANNERS</vt:lpstr>
      <vt:lpstr>Don’t…</vt:lpstr>
      <vt:lpstr>Don’t…</vt:lpstr>
      <vt:lpstr>Quiz Time</vt:lpstr>
      <vt:lpstr>Quiz Time</vt:lpstr>
      <vt:lpstr>Quiz Time</vt:lpstr>
      <vt:lpstr>Quiz Time</vt:lpstr>
      <vt:lpstr>Quiz Time</vt:lpstr>
      <vt:lpstr>Quiz Time</vt:lpstr>
      <vt:lpstr>Quiz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Dos and Don’ts</dc:title>
  <dc:creator>Richard Loomis</dc:creator>
  <cp:lastModifiedBy>HMC User</cp:lastModifiedBy>
  <cp:revision>25</cp:revision>
  <dcterms:created xsi:type="dcterms:W3CDTF">2017-04-01T02:25:33Z</dcterms:created>
  <dcterms:modified xsi:type="dcterms:W3CDTF">2017-04-25T13:41:23Z</dcterms:modified>
</cp:coreProperties>
</file>